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87" r:id="rId4"/>
    <p:sldId id="656" r:id="rId5"/>
    <p:sldId id="270" r:id="rId6"/>
    <p:sldId id="658" r:id="rId7"/>
    <p:sldId id="288" r:id="rId8"/>
    <p:sldId id="293" r:id="rId9"/>
    <p:sldId id="294" r:id="rId10"/>
    <p:sldId id="295" r:id="rId11"/>
    <p:sldId id="638" r:id="rId12"/>
    <p:sldId id="641" r:id="rId13"/>
    <p:sldId id="269" r:id="rId14"/>
    <p:sldId id="272" r:id="rId15"/>
    <p:sldId id="264" r:id="rId16"/>
    <p:sldId id="273" r:id="rId17"/>
    <p:sldId id="643" r:id="rId18"/>
    <p:sldId id="644" r:id="rId19"/>
    <p:sldId id="645" r:id="rId20"/>
    <p:sldId id="646" r:id="rId21"/>
    <p:sldId id="647" r:id="rId22"/>
    <p:sldId id="648" r:id="rId23"/>
    <p:sldId id="649" r:id="rId24"/>
    <p:sldId id="650" r:id="rId25"/>
    <p:sldId id="651" r:id="rId26"/>
    <p:sldId id="652" r:id="rId27"/>
    <p:sldId id="653" r:id="rId28"/>
    <p:sldId id="654" r:id="rId29"/>
    <p:sldId id="261" r:id="rId30"/>
    <p:sldId id="274" r:id="rId31"/>
    <p:sldId id="268" r:id="rId32"/>
    <p:sldId id="6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76961" autoAdjust="0"/>
  </p:normalViewPr>
  <p:slideViewPr>
    <p:cSldViewPr snapToGrid="0">
      <p:cViewPr varScale="1">
        <p:scale>
          <a:sx n="94" d="100"/>
          <a:sy n="94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94CB2-0EFD-429E-94F8-01D4AAAB2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4B8876D-BBB2-475B-A356-8A924F97D0E8}">
      <dgm:prSet/>
      <dgm:spPr/>
      <dgm:t>
        <a:bodyPr/>
        <a:lstStyle/>
        <a:p>
          <a:r>
            <a:rPr lang="en-US"/>
            <a:t>500,000 requests per day</a:t>
          </a:r>
        </a:p>
      </dgm:t>
    </dgm:pt>
    <dgm:pt modelId="{B44C7330-4E71-4372-9E5B-6F27C3CF3479}" type="parTrans" cxnId="{34EA1097-D1DA-40EC-A29B-E28CC9DDCD51}">
      <dgm:prSet/>
      <dgm:spPr/>
      <dgm:t>
        <a:bodyPr/>
        <a:lstStyle/>
        <a:p>
          <a:endParaRPr lang="en-US"/>
        </a:p>
      </dgm:t>
    </dgm:pt>
    <dgm:pt modelId="{B3AD9B5C-E09E-4E9B-84E4-00ECAEE4787F}" type="sibTrans" cxnId="{34EA1097-D1DA-40EC-A29B-E28CC9DDCD51}">
      <dgm:prSet/>
      <dgm:spPr/>
      <dgm:t>
        <a:bodyPr/>
        <a:lstStyle/>
        <a:p>
          <a:endParaRPr lang="en-US"/>
        </a:p>
      </dgm:t>
    </dgm:pt>
    <dgm:pt modelId="{8899F068-316D-4360-95A7-3DA86F63F345}">
      <dgm:prSet/>
      <dgm:spPr/>
      <dgm:t>
        <a:bodyPr/>
        <a:lstStyle/>
        <a:p>
          <a:r>
            <a:rPr lang="en-US"/>
            <a:t>Yearly: 180,000,000 requests</a:t>
          </a:r>
        </a:p>
      </dgm:t>
    </dgm:pt>
    <dgm:pt modelId="{DB138711-EF0C-4AE7-A265-CDA8F8BE138F}" type="parTrans" cxnId="{0D3AE30C-2958-426A-BE5E-4A8C9D7EFD60}">
      <dgm:prSet/>
      <dgm:spPr/>
      <dgm:t>
        <a:bodyPr/>
        <a:lstStyle/>
        <a:p>
          <a:endParaRPr lang="en-US"/>
        </a:p>
      </dgm:t>
    </dgm:pt>
    <dgm:pt modelId="{B91CE86F-5CBD-44B4-B16C-A790CF1E0A73}" type="sibTrans" cxnId="{0D3AE30C-2958-426A-BE5E-4A8C9D7EFD60}">
      <dgm:prSet/>
      <dgm:spPr/>
      <dgm:t>
        <a:bodyPr/>
        <a:lstStyle/>
        <a:p>
          <a:endParaRPr lang="en-US"/>
        </a:p>
      </dgm:t>
    </dgm:pt>
    <dgm:pt modelId="{367CCAFE-0FEC-6043-AEEB-951AB8A9D7B7}" type="pres">
      <dgm:prSet presAssocID="{31694CB2-0EFD-429E-94F8-01D4AAAB2672}" presName="linear" presStyleCnt="0">
        <dgm:presLayoutVars>
          <dgm:animLvl val="lvl"/>
          <dgm:resizeHandles val="exact"/>
        </dgm:presLayoutVars>
      </dgm:prSet>
      <dgm:spPr/>
    </dgm:pt>
    <dgm:pt modelId="{F87FF13B-98C2-AC43-A3D7-34A2EBF5BD63}" type="pres">
      <dgm:prSet presAssocID="{24B8876D-BBB2-475B-A356-8A924F97D0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CCBF04-D8C4-6D49-8C00-18792395936A}" type="pres">
      <dgm:prSet presAssocID="{B3AD9B5C-E09E-4E9B-84E4-00ECAEE4787F}" presName="spacer" presStyleCnt="0"/>
      <dgm:spPr/>
    </dgm:pt>
    <dgm:pt modelId="{465FC922-B6E2-734D-AF8F-4E189A5223EE}" type="pres">
      <dgm:prSet presAssocID="{8899F068-316D-4360-95A7-3DA86F63F34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D3AE30C-2958-426A-BE5E-4A8C9D7EFD60}" srcId="{31694CB2-0EFD-429E-94F8-01D4AAAB2672}" destId="{8899F068-316D-4360-95A7-3DA86F63F345}" srcOrd="1" destOrd="0" parTransId="{DB138711-EF0C-4AE7-A265-CDA8F8BE138F}" sibTransId="{B91CE86F-5CBD-44B4-B16C-A790CF1E0A73}"/>
    <dgm:cxn modelId="{D0B6E851-15DA-714B-B9E1-617DA9852A12}" type="presOf" srcId="{31694CB2-0EFD-429E-94F8-01D4AAAB2672}" destId="{367CCAFE-0FEC-6043-AEEB-951AB8A9D7B7}" srcOrd="0" destOrd="0" presId="urn:microsoft.com/office/officeart/2005/8/layout/vList2"/>
    <dgm:cxn modelId="{34EA1097-D1DA-40EC-A29B-E28CC9DDCD51}" srcId="{31694CB2-0EFD-429E-94F8-01D4AAAB2672}" destId="{24B8876D-BBB2-475B-A356-8A924F97D0E8}" srcOrd="0" destOrd="0" parTransId="{B44C7330-4E71-4372-9E5B-6F27C3CF3479}" sibTransId="{B3AD9B5C-E09E-4E9B-84E4-00ECAEE4787F}"/>
    <dgm:cxn modelId="{3C3148B5-DD5F-E14D-A05D-798A8DD3F60B}" type="presOf" srcId="{24B8876D-BBB2-475B-A356-8A924F97D0E8}" destId="{F87FF13B-98C2-AC43-A3D7-34A2EBF5BD63}" srcOrd="0" destOrd="0" presId="urn:microsoft.com/office/officeart/2005/8/layout/vList2"/>
    <dgm:cxn modelId="{680DDBE5-BD92-884C-9F96-D53019098565}" type="presOf" srcId="{8899F068-316D-4360-95A7-3DA86F63F345}" destId="{465FC922-B6E2-734D-AF8F-4E189A5223EE}" srcOrd="0" destOrd="0" presId="urn:microsoft.com/office/officeart/2005/8/layout/vList2"/>
    <dgm:cxn modelId="{1811371C-5915-AE48-BE45-7CAD71CFC7F3}" type="presParOf" srcId="{367CCAFE-0FEC-6043-AEEB-951AB8A9D7B7}" destId="{F87FF13B-98C2-AC43-A3D7-34A2EBF5BD63}" srcOrd="0" destOrd="0" presId="urn:microsoft.com/office/officeart/2005/8/layout/vList2"/>
    <dgm:cxn modelId="{5AE380E4-751C-9D4F-A477-48F3F1848892}" type="presParOf" srcId="{367CCAFE-0FEC-6043-AEEB-951AB8A9D7B7}" destId="{7ECCBF04-D8C4-6D49-8C00-18792395936A}" srcOrd="1" destOrd="0" presId="urn:microsoft.com/office/officeart/2005/8/layout/vList2"/>
    <dgm:cxn modelId="{91C440D5-E4EF-1E4E-A10B-FAC4C777E592}" type="presParOf" srcId="{367CCAFE-0FEC-6043-AEEB-951AB8A9D7B7}" destId="{465FC922-B6E2-734D-AF8F-4E189A5223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0EBC2A-B928-40E7-9D00-67263D14460E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E60947-F65D-4B60-B67F-79A37E9A7352}">
      <dgm:prSet/>
      <dgm:spPr/>
      <dgm:t>
        <a:bodyPr/>
        <a:lstStyle/>
        <a:p>
          <a:r>
            <a:rPr lang="en-US"/>
            <a:t>Hardware Cost: (initial) $50,000 ($16,667/year)</a:t>
          </a:r>
        </a:p>
      </dgm:t>
    </dgm:pt>
    <dgm:pt modelId="{B8E3FEA2-2A09-4361-B56D-C24ECCACCF8A}" type="parTrans" cxnId="{942EE4DB-D4AD-4927-863E-3953861020C8}">
      <dgm:prSet/>
      <dgm:spPr/>
      <dgm:t>
        <a:bodyPr/>
        <a:lstStyle/>
        <a:p>
          <a:endParaRPr lang="en-US"/>
        </a:p>
      </dgm:t>
    </dgm:pt>
    <dgm:pt modelId="{AD63A25C-2CC5-41BA-95CE-A9887BD63AC1}" type="sibTrans" cxnId="{942EE4DB-D4AD-4927-863E-3953861020C8}">
      <dgm:prSet/>
      <dgm:spPr/>
      <dgm:t>
        <a:bodyPr/>
        <a:lstStyle/>
        <a:p>
          <a:endParaRPr lang="en-US"/>
        </a:p>
      </dgm:t>
    </dgm:pt>
    <dgm:pt modelId="{1E5054B8-15F0-4BAA-9AC7-72FCA4429949}">
      <dgm:prSet/>
      <dgm:spPr/>
      <dgm:t>
        <a:bodyPr/>
        <a:lstStyle/>
        <a:p>
          <a:r>
            <a:rPr lang="en-US"/>
            <a:t>Software Cost: (initial) $10,000 ($3,333/year)</a:t>
          </a:r>
        </a:p>
      </dgm:t>
    </dgm:pt>
    <dgm:pt modelId="{58D60A78-BD62-4E3D-98CC-7FE3FDED9B13}" type="parTrans" cxnId="{160F0BAA-FB3D-4861-AAB6-B3C702BAEF34}">
      <dgm:prSet/>
      <dgm:spPr/>
      <dgm:t>
        <a:bodyPr/>
        <a:lstStyle/>
        <a:p>
          <a:endParaRPr lang="en-US"/>
        </a:p>
      </dgm:t>
    </dgm:pt>
    <dgm:pt modelId="{54B78166-B9D2-4C03-AFFD-98DF4F364139}" type="sibTrans" cxnId="{160F0BAA-FB3D-4861-AAB6-B3C702BAEF34}">
      <dgm:prSet/>
      <dgm:spPr/>
      <dgm:t>
        <a:bodyPr/>
        <a:lstStyle/>
        <a:p>
          <a:endParaRPr lang="en-US"/>
        </a:p>
      </dgm:t>
    </dgm:pt>
    <dgm:pt modelId="{2650C01E-417F-4655-A549-2AD00FABCE9B}">
      <dgm:prSet/>
      <dgm:spPr/>
      <dgm:t>
        <a:bodyPr/>
        <a:lstStyle/>
        <a:p>
          <a:r>
            <a:rPr lang="en-US"/>
            <a:t>Maintenance Cost: $7,500</a:t>
          </a:r>
        </a:p>
      </dgm:t>
    </dgm:pt>
    <dgm:pt modelId="{FD6BDE1B-A38F-4D83-B170-DDF8141A0208}" type="parTrans" cxnId="{06C8EC44-0085-48B3-9BC9-A85D0ACB231D}">
      <dgm:prSet/>
      <dgm:spPr/>
      <dgm:t>
        <a:bodyPr/>
        <a:lstStyle/>
        <a:p>
          <a:endParaRPr lang="en-US"/>
        </a:p>
      </dgm:t>
    </dgm:pt>
    <dgm:pt modelId="{CCAE97F7-F798-483F-87F0-65F927804F2F}" type="sibTrans" cxnId="{06C8EC44-0085-48B3-9BC9-A85D0ACB231D}">
      <dgm:prSet/>
      <dgm:spPr/>
      <dgm:t>
        <a:bodyPr/>
        <a:lstStyle/>
        <a:p>
          <a:endParaRPr lang="en-US"/>
        </a:p>
      </dgm:t>
    </dgm:pt>
    <dgm:pt modelId="{D0463D16-9B49-440D-90C3-CC2A01EE2E2D}">
      <dgm:prSet/>
      <dgm:spPr/>
      <dgm:t>
        <a:bodyPr/>
        <a:lstStyle/>
        <a:p>
          <a:r>
            <a:rPr lang="en-US"/>
            <a:t>Energy Cost: $5,256</a:t>
          </a:r>
        </a:p>
      </dgm:t>
    </dgm:pt>
    <dgm:pt modelId="{11968A86-235E-4922-98A1-F1C67EE39B76}" type="parTrans" cxnId="{5790EC8F-518D-4CD2-8124-3A1EA0FB65D9}">
      <dgm:prSet/>
      <dgm:spPr/>
      <dgm:t>
        <a:bodyPr/>
        <a:lstStyle/>
        <a:p>
          <a:endParaRPr lang="en-US"/>
        </a:p>
      </dgm:t>
    </dgm:pt>
    <dgm:pt modelId="{553D819B-79FF-4FB4-92E7-3CB7831FBC03}" type="sibTrans" cxnId="{5790EC8F-518D-4CD2-8124-3A1EA0FB65D9}">
      <dgm:prSet/>
      <dgm:spPr/>
      <dgm:t>
        <a:bodyPr/>
        <a:lstStyle/>
        <a:p>
          <a:endParaRPr lang="en-US"/>
        </a:p>
      </dgm:t>
    </dgm:pt>
    <dgm:pt modelId="{FEECCD2F-F608-4AC1-A970-88515B9F991C}">
      <dgm:prSet/>
      <dgm:spPr/>
      <dgm:t>
        <a:bodyPr/>
        <a:lstStyle/>
        <a:p>
          <a:r>
            <a:rPr lang="en-US"/>
            <a:t>Personnel Cost: $160,000</a:t>
          </a:r>
        </a:p>
      </dgm:t>
    </dgm:pt>
    <dgm:pt modelId="{8D82E7E7-6C80-4104-AD5E-EAF4E7F0979E}" type="parTrans" cxnId="{2C7B907A-3E68-49F3-A2AD-5A6A2036C50F}">
      <dgm:prSet/>
      <dgm:spPr/>
      <dgm:t>
        <a:bodyPr/>
        <a:lstStyle/>
        <a:p>
          <a:endParaRPr lang="en-US"/>
        </a:p>
      </dgm:t>
    </dgm:pt>
    <dgm:pt modelId="{96C61BB4-EA22-482A-818A-FB7CBC7CDA2B}" type="sibTrans" cxnId="{2C7B907A-3E68-49F3-A2AD-5A6A2036C50F}">
      <dgm:prSet/>
      <dgm:spPr/>
      <dgm:t>
        <a:bodyPr/>
        <a:lstStyle/>
        <a:p>
          <a:endParaRPr lang="en-US"/>
        </a:p>
      </dgm:t>
    </dgm:pt>
    <dgm:pt modelId="{5906F7BC-D831-4314-B493-0EED4E6D1223}">
      <dgm:prSet/>
      <dgm:spPr/>
      <dgm:t>
        <a:bodyPr/>
        <a:lstStyle/>
        <a:p>
          <a:r>
            <a:rPr lang="en-US"/>
            <a:t>Cooling Cost: $2,628</a:t>
          </a:r>
        </a:p>
      </dgm:t>
    </dgm:pt>
    <dgm:pt modelId="{F46D1CBD-014C-430C-8490-2AEF69BD3BE4}" type="parTrans" cxnId="{8507F8F2-E6A4-420F-BC1E-55C6BD559383}">
      <dgm:prSet/>
      <dgm:spPr/>
      <dgm:t>
        <a:bodyPr/>
        <a:lstStyle/>
        <a:p>
          <a:endParaRPr lang="en-US"/>
        </a:p>
      </dgm:t>
    </dgm:pt>
    <dgm:pt modelId="{2DE5981F-5238-4B50-BB80-3ACA9E6E6DB5}" type="sibTrans" cxnId="{8507F8F2-E6A4-420F-BC1E-55C6BD559383}">
      <dgm:prSet/>
      <dgm:spPr/>
      <dgm:t>
        <a:bodyPr/>
        <a:lstStyle/>
        <a:p>
          <a:endParaRPr lang="en-US"/>
        </a:p>
      </dgm:t>
    </dgm:pt>
    <dgm:pt modelId="{AC1DEF22-334F-4F72-8274-2ED5FC95D2F3}">
      <dgm:prSet/>
      <dgm:spPr/>
      <dgm:t>
        <a:bodyPr/>
        <a:lstStyle/>
        <a:p>
          <a:r>
            <a:rPr lang="en-US"/>
            <a:t>Facility Cost: $10,000</a:t>
          </a:r>
        </a:p>
      </dgm:t>
    </dgm:pt>
    <dgm:pt modelId="{EB26E299-687F-40AE-ABE6-C0CC63C81D80}" type="parTrans" cxnId="{A89BF76C-0D8E-4B73-BD26-8A17A5C971C1}">
      <dgm:prSet/>
      <dgm:spPr/>
      <dgm:t>
        <a:bodyPr/>
        <a:lstStyle/>
        <a:p>
          <a:endParaRPr lang="en-US"/>
        </a:p>
      </dgm:t>
    </dgm:pt>
    <dgm:pt modelId="{3E2113E4-7D2D-47FD-A0B7-E4A6656185D5}" type="sibTrans" cxnId="{A89BF76C-0D8E-4B73-BD26-8A17A5C971C1}">
      <dgm:prSet/>
      <dgm:spPr/>
      <dgm:t>
        <a:bodyPr/>
        <a:lstStyle/>
        <a:p>
          <a:endParaRPr lang="en-US"/>
        </a:p>
      </dgm:t>
    </dgm:pt>
    <dgm:pt modelId="{A7BD6037-E281-7544-99DD-9FFCB77CEDB9}" type="pres">
      <dgm:prSet presAssocID="{990EBC2A-B928-40E7-9D00-67263D14460E}" presName="compositeShape" presStyleCnt="0">
        <dgm:presLayoutVars>
          <dgm:chMax val="7"/>
          <dgm:dir/>
          <dgm:resizeHandles val="exact"/>
        </dgm:presLayoutVars>
      </dgm:prSet>
      <dgm:spPr/>
    </dgm:pt>
    <dgm:pt modelId="{D8C3A02D-5FDE-194E-B82A-BB0C0974FF66}" type="pres">
      <dgm:prSet presAssocID="{990EBC2A-B928-40E7-9D00-67263D14460E}" presName="wedge1" presStyleLbl="node1" presStyleIdx="0" presStyleCnt="7"/>
      <dgm:spPr/>
    </dgm:pt>
    <dgm:pt modelId="{1C85C611-DFD7-FC42-8000-988B70782103}" type="pres">
      <dgm:prSet presAssocID="{990EBC2A-B928-40E7-9D00-67263D14460E}" presName="dummy1a" presStyleCnt="0"/>
      <dgm:spPr/>
    </dgm:pt>
    <dgm:pt modelId="{430A5E09-90DB-8640-9D20-F8DE4E14CE3C}" type="pres">
      <dgm:prSet presAssocID="{990EBC2A-B928-40E7-9D00-67263D14460E}" presName="dummy1b" presStyleCnt="0"/>
      <dgm:spPr/>
    </dgm:pt>
    <dgm:pt modelId="{4EB7064C-F987-CA49-8A94-47631B2E79FF}" type="pres">
      <dgm:prSet presAssocID="{990EBC2A-B928-40E7-9D00-67263D14460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590F3AAC-611A-7C4C-8D22-4B56C75B76DE}" type="pres">
      <dgm:prSet presAssocID="{990EBC2A-B928-40E7-9D00-67263D14460E}" presName="wedge2" presStyleLbl="node1" presStyleIdx="1" presStyleCnt="7"/>
      <dgm:spPr/>
    </dgm:pt>
    <dgm:pt modelId="{393B0DF6-1B29-2145-B490-EB1259E8A8C6}" type="pres">
      <dgm:prSet presAssocID="{990EBC2A-B928-40E7-9D00-67263D14460E}" presName="dummy2a" presStyleCnt="0"/>
      <dgm:spPr/>
    </dgm:pt>
    <dgm:pt modelId="{56243FD1-CF5B-2A40-AABD-231D21094D72}" type="pres">
      <dgm:prSet presAssocID="{990EBC2A-B928-40E7-9D00-67263D14460E}" presName="dummy2b" presStyleCnt="0"/>
      <dgm:spPr/>
    </dgm:pt>
    <dgm:pt modelId="{D673B5BF-0A1B-6343-B3A1-1C015AAD3073}" type="pres">
      <dgm:prSet presAssocID="{990EBC2A-B928-40E7-9D00-67263D14460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62C3D1C-0212-5D49-9BCB-8F4E139D3A89}" type="pres">
      <dgm:prSet presAssocID="{990EBC2A-B928-40E7-9D00-67263D14460E}" presName="wedge3" presStyleLbl="node1" presStyleIdx="2" presStyleCnt="7"/>
      <dgm:spPr/>
    </dgm:pt>
    <dgm:pt modelId="{14AE037F-8367-3F40-94CA-E28A4A9EE939}" type="pres">
      <dgm:prSet presAssocID="{990EBC2A-B928-40E7-9D00-67263D14460E}" presName="dummy3a" presStyleCnt="0"/>
      <dgm:spPr/>
    </dgm:pt>
    <dgm:pt modelId="{772FFCD9-1590-724F-B5A0-6E346C3C9ABC}" type="pres">
      <dgm:prSet presAssocID="{990EBC2A-B928-40E7-9D00-67263D14460E}" presName="dummy3b" presStyleCnt="0"/>
      <dgm:spPr/>
    </dgm:pt>
    <dgm:pt modelId="{ACB5D796-2BC0-9847-BB72-79A6826CFE1A}" type="pres">
      <dgm:prSet presAssocID="{990EBC2A-B928-40E7-9D00-67263D14460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94F1AF5F-3652-AF4E-998D-CB648BA4B5CA}" type="pres">
      <dgm:prSet presAssocID="{990EBC2A-B928-40E7-9D00-67263D14460E}" presName="wedge4" presStyleLbl="node1" presStyleIdx="3" presStyleCnt="7"/>
      <dgm:spPr/>
    </dgm:pt>
    <dgm:pt modelId="{24F1D991-2B5B-124F-B98D-E85DEB980AD1}" type="pres">
      <dgm:prSet presAssocID="{990EBC2A-B928-40E7-9D00-67263D14460E}" presName="dummy4a" presStyleCnt="0"/>
      <dgm:spPr/>
    </dgm:pt>
    <dgm:pt modelId="{1570472E-776A-3B4E-A276-300C216FB1EF}" type="pres">
      <dgm:prSet presAssocID="{990EBC2A-B928-40E7-9D00-67263D14460E}" presName="dummy4b" presStyleCnt="0"/>
      <dgm:spPr/>
    </dgm:pt>
    <dgm:pt modelId="{9B75B887-89D6-184F-AB8B-12FB40CD5012}" type="pres">
      <dgm:prSet presAssocID="{990EBC2A-B928-40E7-9D00-67263D14460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2FA45DA-B794-344E-B3F2-02DE6A2E9444}" type="pres">
      <dgm:prSet presAssocID="{990EBC2A-B928-40E7-9D00-67263D14460E}" presName="wedge5" presStyleLbl="node1" presStyleIdx="4" presStyleCnt="7"/>
      <dgm:spPr/>
    </dgm:pt>
    <dgm:pt modelId="{E40D52D1-80A8-5943-BE73-F73378ED5A58}" type="pres">
      <dgm:prSet presAssocID="{990EBC2A-B928-40E7-9D00-67263D14460E}" presName="dummy5a" presStyleCnt="0"/>
      <dgm:spPr/>
    </dgm:pt>
    <dgm:pt modelId="{6E41CCB7-0ED5-264C-8CCF-CC6AB5ED2836}" type="pres">
      <dgm:prSet presAssocID="{990EBC2A-B928-40E7-9D00-67263D14460E}" presName="dummy5b" presStyleCnt="0"/>
      <dgm:spPr/>
    </dgm:pt>
    <dgm:pt modelId="{A1990123-08BF-A64F-8BDE-718A8EF06600}" type="pres">
      <dgm:prSet presAssocID="{990EBC2A-B928-40E7-9D00-67263D14460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EB0C9FD6-23EB-D04A-98CA-90619C5C7245}" type="pres">
      <dgm:prSet presAssocID="{990EBC2A-B928-40E7-9D00-67263D14460E}" presName="wedge6" presStyleLbl="node1" presStyleIdx="5" presStyleCnt="7"/>
      <dgm:spPr/>
    </dgm:pt>
    <dgm:pt modelId="{3A07A5D1-35D6-B044-885D-9121CCA5ED99}" type="pres">
      <dgm:prSet presAssocID="{990EBC2A-B928-40E7-9D00-67263D14460E}" presName="dummy6a" presStyleCnt="0"/>
      <dgm:spPr/>
    </dgm:pt>
    <dgm:pt modelId="{04FF3DE7-88C1-8748-9EBC-18B497A34D30}" type="pres">
      <dgm:prSet presAssocID="{990EBC2A-B928-40E7-9D00-67263D14460E}" presName="dummy6b" presStyleCnt="0"/>
      <dgm:spPr/>
    </dgm:pt>
    <dgm:pt modelId="{174632E1-BDEE-2646-89DE-4D10395D8D13}" type="pres">
      <dgm:prSet presAssocID="{990EBC2A-B928-40E7-9D00-67263D14460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BD71809-884E-0A40-A783-258FF91B8B1B}" type="pres">
      <dgm:prSet presAssocID="{990EBC2A-B928-40E7-9D00-67263D14460E}" presName="wedge7" presStyleLbl="node1" presStyleIdx="6" presStyleCnt="7"/>
      <dgm:spPr/>
    </dgm:pt>
    <dgm:pt modelId="{A454F006-180B-834F-9D04-9DEC30C53416}" type="pres">
      <dgm:prSet presAssocID="{990EBC2A-B928-40E7-9D00-67263D14460E}" presName="dummy7a" presStyleCnt="0"/>
      <dgm:spPr/>
    </dgm:pt>
    <dgm:pt modelId="{89904E24-7CCC-BD42-BB15-3DEBDAE3674B}" type="pres">
      <dgm:prSet presAssocID="{990EBC2A-B928-40E7-9D00-67263D14460E}" presName="dummy7b" presStyleCnt="0"/>
      <dgm:spPr/>
    </dgm:pt>
    <dgm:pt modelId="{4866D500-FF31-E147-A596-FF9126E1027B}" type="pres">
      <dgm:prSet presAssocID="{990EBC2A-B928-40E7-9D00-67263D14460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71874C12-594B-B146-AB5A-D0B2680DFA1F}" type="pres">
      <dgm:prSet presAssocID="{AD63A25C-2CC5-41BA-95CE-A9887BD63AC1}" presName="arrowWedge1" presStyleLbl="fgSibTrans2D1" presStyleIdx="0" presStyleCnt="7"/>
      <dgm:spPr/>
    </dgm:pt>
    <dgm:pt modelId="{3046DB4B-1F0E-C247-8A65-624128FE5E3C}" type="pres">
      <dgm:prSet presAssocID="{54B78166-B9D2-4C03-AFFD-98DF4F364139}" presName="arrowWedge2" presStyleLbl="fgSibTrans2D1" presStyleIdx="1" presStyleCnt="7"/>
      <dgm:spPr/>
    </dgm:pt>
    <dgm:pt modelId="{D9A5AF52-547F-5B46-9904-6887FF7CA11A}" type="pres">
      <dgm:prSet presAssocID="{CCAE97F7-F798-483F-87F0-65F927804F2F}" presName="arrowWedge3" presStyleLbl="fgSibTrans2D1" presStyleIdx="2" presStyleCnt="7"/>
      <dgm:spPr/>
    </dgm:pt>
    <dgm:pt modelId="{5D594A9A-9E96-8C4A-898D-33F9826E408A}" type="pres">
      <dgm:prSet presAssocID="{553D819B-79FF-4FB4-92E7-3CB7831FBC03}" presName="arrowWedge4" presStyleLbl="fgSibTrans2D1" presStyleIdx="3" presStyleCnt="7"/>
      <dgm:spPr/>
    </dgm:pt>
    <dgm:pt modelId="{CD1E1E23-ADC6-DA43-A249-B28167D8C583}" type="pres">
      <dgm:prSet presAssocID="{96C61BB4-EA22-482A-818A-FB7CBC7CDA2B}" presName="arrowWedge5" presStyleLbl="fgSibTrans2D1" presStyleIdx="4" presStyleCnt="7"/>
      <dgm:spPr/>
    </dgm:pt>
    <dgm:pt modelId="{F7B296F2-2F60-2E42-9131-641CCDF7A2B5}" type="pres">
      <dgm:prSet presAssocID="{2DE5981F-5238-4B50-BB80-3ACA9E6E6DB5}" presName="arrowWedge6" presStyleLbl="fgSibTrans2D1" presStyleIdx="5" presStyleCnt="7"/>
      <dgm:spPr/>
    </dgm:pt>
    <dgm:pt modelId="{50A5E11B-B31A-2D49-8E96-250BD9C21D8E}" type="pres">
      <dgm:prSet presAssocID="{3E2113E4-7D2D-47FD-A0B7-E4A6656185D5}" presName="arrowWedge7" presStyleLbl="fgSibTrans2D1" presStyleIdx="6" presStyleCnt="7"/>
      <dgm:spPr/>
    </dgm:pt>
  </dgm:ptLst>
  <dgm:cxnLst>
    <dgm:cxn modelId="{F50EF806-F065-D74C-B033-E735D1E9F68E}" type="presOf" srcId="{FEECCD2F-F608-4AC1-A970-88515B9F991C}" destId="{A1990123-08BF-A64F-8BDE-718A8EF06600}" srcOrd="1" destOrd="0" presId="urn:microsoft.com/office/officeart/2005/8/layout/cycle8"/>
    <dgm:cxn modelId="{1C56790B-9CB2-6346-AC9F-552A398D12CB}" type="presOf" srcId="{5906F7BC-D831-4314-B493-0EED4E6D1223}" destId="{174632E1-BDEE-2646-89DE-4D10395D8D13}" srcOrd="1" destOrd="0" presId="urn:microsoft.com/office/officeart/2005/8/layout/cycle8"/>
    <dgm:cxn modelId="{10CB902A-6A10-794D-8735-226229F73B2D}" type="presOf" srcId="{1E5054B8-15F0-4BAA-9AC7-72FCA4429949}" destId="{D673B5BF-0A1B-6343-B3A1-1C015AAD3073}" srcOrd="1" destOrd="0" presId="urn:microsoft.com/office/officeart/2005/8/layout/cycle8"/>
    <dgm:cxn modelId="{524EC837-F3D2-2847-A74D-6E3CCB54A22B}" type="presOf" srcId="{66E60947-F65D-4B60-B67F-79A37E9A7352}" destId="{4EB7064C-F987-CA49-8A94-47631B2E79FF}" srcOrd="1" destOrd="0" presId="urn:microsoft.com/office/officeart/2005/8/layout/cycle8"/>
    <dgm:cxn modelId="{70CA8A44-2BA2-FF48-978A-C3EDF988DCAF}" type="presOf" srcId="{2650C01E-417F-4655-A549-2AD00FABCE9B}" destId="{ACB5D796-2BC0-9847-BB72-79A6826CFE1A}" srcOrd="1" destOrd="0" presId="urn:microsoft.com/office/officeart/2005/8/layout/cycle8"/>
    <dgm:cxn modelId="{06C8EC44-0085-48B3-9BC9-A85D0ACB231D}" srcId="{990EBC2A-B928-40E7-9D00-67263D14460E}" destId="{2650C01E-417F-4655-A549-2AD00FABCE9B}" srcOrd="2" destOrd="0" parTransId="{FD6BDE1B-A38F-4D83-B170-DDF8141A0208}" sibTransId="{CCAE97F7-F798-483F-87F0-65F927804F2F}"/>
    <dgm:cxn modelId="{302B1956-E470-A048-8901-DF0B254141DA}" type="presOf" srcId="{990EBC2A-B928-40E7-9D00-67263D14460E}" destId="{A7BD6037-E281-7544-99DD-9FFCB77CEDB9}" srcOrd="0" destOrd="0" presId="urn:microsoft.com/office/officeart/2005/8/layout/cycle8"/>
    <dgm:cxn modelId="{B2837B68-629B-7842-8EC2-25B2A5AFBB0B}" type="presOf" srcId="{AC1DEF22-334F-4F72-8274-2ED5FC95D2F3}" destId="{4866D500-FF31-E147-A596-FF9126E1027B}" srcOrd="1" destOrd="0" presId="urn:microsoft.com/office/officeart/2005/8/layout/cycle8"/>
    <dgm:cxn modelId="{A89BF76C-0D8E-4B73-BD26-8A17A5C971C1}" srcId="{990EBC2A-B928-40E7-9D00-67263D14460E}" destId="{AC1DEF22-334F-4F72-8274-2ED5FC95D2F3}" srcOrd="6" destOrd="0" parTransId="{EB26E299-687F-40AE-ABE6-C0CC63C81D80}" sibTransId="{3E2113E4-7D2D-47FD-A0B7-E4A6656185D5}"/>
    <dgm:cxn modelId="{0B3C446D-7117-6E4D-9AD0-9F9A89776932}" type="presOf" srcId="{66E60947-F65D-4B60-B67F-79A37E9A7352}" destId="{D8C3A02D-5FDE-194E-B82A-BB0C0974FF66}" srcOrd="0" destOrd="0" presId="urn:microsoft.com/office/officeart/2005/8/layout/cycle8"/>
    <dgm:cxn modelId="{2C7B907A-3E68-49F3-A2AD-5A6A2036C50F}" srcId="{990EBC2A-B928-40E7-9D00-67263D14460E}" destId="{FEECCD2F-F608-4AC1-A970-88515B9F991C}" srcOrd="4" destOrd="0" parTransId="{8D82E7E7-6C80-4104-AD5E-EAF4E7F0979E}" sibTransId="{96C61BB4-EA22-482A-818A-FB7CBC7CDA2B}"/>
    <dgm:cxn modelId="{5790EC8F-518D-4CD2-8124-3A1EA0FB65D9}" srcId="{990EBC2A-B928-40E7-9D00-67263D14460E}" destId="{D0463D16-9B49-440D-90C3-CC2A01EE2E2D}" srcOrd="3" destOrd="0" parTransId="{11968A86-235E-4922-98A1-F1C67EE39B76}" sibTransId="{553D819B-79FF-4FB4-92E7-3CB7831FBC03}"/>
    <dgm:cxn modelId="{D20FBC94-FD27-1F4F-9CAC-9E514D9D8437}" type="presOf" srcId="{2650C01E-417F-4655-A549-2AD00FABCE9B}" destId="{B62C3D1C-0212-5D49-9BCB-8F4E139D3A89}" srcOrd="0" destOrd="0" presId="urn:microsoft.com/office/officeart/2005/8/layout/cycle8"/>
    <dgm:cxn modelId="{B97F319C-3927-CF4A-8B9A-31DB9F9D86DE}" type="presOf" srcId="{D0463D16-9B49-440D-90C3-CC2A01EE2E2D}" destId="{94F1AF5F-3652-AF4E-998D-CB648BA4B5CA}" srcOrd="0" destOrd="0" presId="urn:microsoft.com/office/officeart/2005/8/layout/cycle8"/>
    <dgm:cxn modelId="{160F0BAA-FB3D-4861-AAB6-B3C702BAEF34}" srcId="{990EBC2A-B928-40E7-9D00-67263D14460E}" destId="{1E5054B8-15F0-4BAA-9AC7-72FCA4429949}" srcOrd="1" destOrd="0" parTransId="{58D60A78-BD62-4E3D-98CC-7FE3FDED9B13}" sibTransId="{54B78166-B9D2-4C03-AFFD-98DF4F364139}"/>
    <dgm:cxn modelId="{CB4DAFAC-813F-3A44-BC0C-4EFA03085DC3}" type="presOf" srcId="{AC1DEF22-334F-4F72-8274-2ED5FC95D2F3}" destId="{4BD71809-884E-0A40-A783-258FF91B8B1B}" srcOrd="0" destOrd="0" presId="urn:microsoft.com/office/officeart/2005/8/layout/cycle8"/>
    <dgm:cxn modelId="{2A1231B4-E519-B446-8DF8-6C229DF7E4B8}" type="presOf" srcId="{5906F7BC-D831-4314-B493-0EED4E6D1223}" destId="{EB0C9FD6-23EB-D04A-98CA-90619C5C7245}" srcOrd="0" destOrd="0" presId="urn:microsoft.com/office/officeart/2005/8/layout/cycle8"/>
    <dgm:cxn modelId="{A04DDDB6-F176-7C4C-B453-4A6897C70410}" type="presOf" srcId="{1E5054B8-15F0-4BAA-9AC7-72FCA4429949}" destId="{590F3AAC-611A-7C4C-8D22-4B56C75B76DE}" srcOrd="0" destOrd="0" presId="urn:microsoft.com/office/officeart/2005/8/layout/cycle8"/>
    <dgm:cxn modelId="{D12310CC-30D0-4640-A0E4-81BBED43B70A}" type="presOf" srcId="{D0463D16-9B49-440D-90C3-CC2A01EE2E2D}" destId="{9B75B887-89D6-184F-AB8B-12FB40CD5012}" srcOrd="1" destOrd="0" presId="urn:microsoft.com/office/officeart/2005/8/layout/cycle8"/>
    <dgm:cxn modelId="{942EE4DB-D4AD-4927-863E-3953861020C8}" srcId="{990EBC2A-B928-40E7-9D00-67263D14460E}" destId="{66E60947-F65D-4B60-B67F-79A37E9A7352}" srcOrd="0" destOrd="0" parTransId="{B8E3FEA2-2A09-4361-B56D-C24ECCACCF8A}" sibTransId="{AD63A25C-2CC5-41BA-95CE-A9887BD63AC1}"/>
    <dgm:cxn modelId="{8507F8F2-E6A4-420F-BC1E-55C6BD559383}" srcId="{990EBC2A-B928-40E7-9D00-67263D14460E}" destId="{5906F7BC-D831-4314-B493-0EED4E6D1223}" srcOrd="5" destOrd="0" parTransId="{F46D1CBD-014C-430C-8490-2AEF69BD3BE4}" sibTransId="{2DE5981F-5238-4B50-BB80-3ACA9E6E6DB5}"/>
    <dgm:cxn modelId="{A4193AF8-361E-6840-824F-2394E3D184E9}" type="presOf" srcId="{FEECCD2F-F608-4AC1-A970-88515B9F991C}" destId="{B2FA45DA-B794-344E-B3F2-02DE6A2E9444}" srcOrd="0" destOrd="0" presId="urn:microsoft.com/office/officeart/2005/8/layout/cycle8"/>
    <dgm:cxn modelId="{B6EE851B-8AFE-6249-AAFE-E25429BAC85D}" type="presParOf" srcId="{A7BD6037-E281-7544-99DD-9FFCB77CEDB9}" destId="{D8C3A02D-5FDE-194E-B82A-BB0C0974FF66}" srcOrd="0" destOrd="0" presId="urn:microsoft.com/office/officeart/2005/8/layout/cycle8"/>
    <dgm:cxn modelId="{B59D3ED5-6D90-C647-8B1C-C640F1006549}" type="presParOf" srcId="{A7BD6037-E281-7544-99DD-9FFCB77CEDB9}" destId="{1C85C611-DFD7-FC42-8000-988B70782103}" srcOrd="1" destOrd="0" presId="urn:microsoft.com/office/officeart/2005/8/layout/cycle8"/>
    <dgm:cxn modelId="{533A570C-E9F2-E343-9269-1D5A311B8774}" type="presParOf" srcId="{A7BD6037-E281-7544-99DD-9FFCB77CEDB9}" destId="{430A5E09-90DB-8640-9D20-F8DE4E14CE3C}" srcOrd="2" destOrd="0" presId="urn:microsoft.com/office/officeart/2005/8/layout/cycle8"/>
    <dgm:cxn modelId="{C770BADA-9465-EE48-BC2C-24B8375297A2}" type="presParOf" srcId="{A7BD6037-E281-7544-99DD-9FFCB77CEDB9}" destId="{4EB7064C-F987-CA49-8A94-47631B2E79FF}" srcOrd="3" destOrd="0" presId="urn:microsoft.com/office/officeart/2005/8/layout/cycle8"/>
    <dgm:cxn modelId="{E8F1504B-3B9F-FA4D-9541-2FE188AB5116}" type="presParOf" srcId="{A7BD6037-E281-7544-99DD-9FFCB77CEDB9}" destId="{590F3AAC-611A-7C4C-8D22-4B56C75B76DE}" srcOrd="4" destOrd="0" presId="urn:microsoft.com/office/officeart/2005/8/layout/cycle8"/>
    <dgm:cxn modelId="{B15473CF-0FA4-7C4A-8149-DA2AAFA53828}" type="presParOf" srcId="{A7BD6037-E281-7544-99DD-9FFCB77CEDB9}" destId="{393B0DF6-1B29-2145-B490-EB1259E8A8C6}" srcOrd="5" destOrd="0" presId="urn:microsoft.com/office/officeart/2005/8/layout/cycle8"/>
    <dgm:cxn modelId="{4DBCAD1E-A53A-A047-8658-E5151AB35BF3}" type="presParOf" srcId="{A7BD6037-E281-7544-99DD-9FFCB77CEDB9}" destId="{56243FD1-CF5B-2A40-AABD-231D21094D72}" srcOrd="6" destOrd="0" presId="urn:microsoft.com/office/officeart/2005/8/layout/cycle8"/>
    <dgm:cxn modelId="{04A4CF78-4158-604F-A535-1B25D6AA4CE7}" type="presParOf" srcId="{A7BD6037-E281-7544-99DD-9FFCB77CEDB9}" destId="{D673B5BF-0A1B-6343-B3A1-1C015AAD3073}" srcOrd="7" destOrd="0" presId="urn:microsoft.com/office/officeart/2005/8/layout/cycle8"/>
    <dgm:cxn modelId="{AC8134D4-700E-6B4F-BD61-FE6CA293ED98}" type="presParOf" srcId="{A7BD6037-E281-7544-99DD-9FFCB77CEDB9}" destId="{B62C3D1C-0212-5D49-9BCB-8F4E139D3A89}" srcOrd="8" destOrd="0" presId="urn:microsoft.com/office/officeart/2005/8/layout/cycle8"/>
    <dgm:cxn modelId="{D1354CB8-CE6E-404E-AD44-0415327EBA29}" type="presParOf" srcId="{A7BD6037-E281-7544-99DD-9FFCB77CEDB9}" destId="{14AE037F-8367-3F40-94CA-E28A4A9EE939}" srcOrd="9" destOrd="0" presId="urn:microsoft.com/office/officeart/2005/8/layout/cycle8"/>
    <dgm:cxn modelId="{6F755D7F-4782-3C4D-823D-8FFD50B3DEE7}" type="presParOf" srcId="{A7BD6037-E281-7544-99DD-9FFCB77CEDB9}" destId="{772FFCD9-1590-724F-B5A0-6E346C3C9ABC}" srcOrd="10" destOrd="0" presId="urn:microsoft.com/office/officeart/2005/8/layout/cycle8"/>
    <dgm:cxn modelId="{E1A8378D-DB5D-F244-9422-A275531DBC44}" type="presParOf" srcId="{A7BD6037-E281-7544-99DD-9FFCB77CEDB9}" destId="{ACB5D796-2BC0-9847-BB72-79A6826CFE1A}" srcOrd="11" destOrd="0" presId="urn:microsoft.com/office/officeart/2005/8/layout/cycle8"/>
    <dgm:cxn modelId="{2969AE97-CAE6-0B46-8DDB-C3B31C9F308F}" type="presParOf" srcId="{A7BD6037-E281-7544-99DD-9FFCB77CEDB9}" destId="{94F1AF5F-3652-AF4E-998D-CB648BA4B5CA}" srcOrd="12" destOrd="0" presId="urn:microsoft.com/office/officeart/2005/8/layout/cycle8"/>
    <dgm:cxn modelId="{D9ECDB5A-6C61-7040-9192-B8BC8CC10E8A}" type="presParOf" srcId="{A7BD6037-E281-7544-99DD-9FFCB77CEDB9}" destId="{24F1D991-2B5B-124F-B98D-E85DEB980AD1}" srcOrd="13" destOrd="0" presId="urn:microsoft.com/office/officeart/2005/8/layout/cycle8"/>
    <dgm:cxn modelId="{10EF4C67-BBBB-1149-808E-72F0007F3212}" type="presParOf" srcId="{A7BD6037-E281-7544-99DD-9FFCB77CEDB9}" destId="{1570472E-776A-3B4E-A276-300C216FB1EF}" srcOrd="14" destOrd="0" presId="urn:microsoft.com/office/officeart/2005/8/layout/cycle8"/>
    <dgm:cxn modelId="{3BB84638-6397-7146-811C-EE6AE670BAD0}" type="presParOf" srcId="{A7BD6037-E281-7544-99DD-9FFCB77CEDB9}" destId="{9B75B887-89D6-184F-AB8B-12FB40CD5012}" srcOrd="15" destOrd="0" presId="urn:microsoft.com/office/officeart/2005/8/layout/cycle8"/>
    <dgm:cxn modelId="{0DE98AAC-A128-B04C-AFB5-312A07A7FBCF}" type="presParOf" srcId="{A7BD6037-E281-7544-99DD-9FFCB77CEDB9}" destId="{B2FA45DA-B794-344E-B3F2-02DE6A2E9444}" srcOrd="16" destOrd="0" presId="urn:microsoft.com/office/officeart/2005/8/layout/cycle8"/>
    <dgm:cxn modelId="{786AC113-0746-1D46-8C82-9914C3AB192E}" type="presParOf" srcId="{A7BD6037-E281-7544-99DD-9FFCB77CEDB9}" destId="{E40D52D1-80A8-5943-BE73-F73378ED5A58}" srcOrd="17" destOrd="0" presId="urn:microsoft.com/office/officeart/2005/8/layout/cycle8"/>
    <dgm:cxn modelId="{DC9A6A30-3EF7-7F44-9F70-B83912CD0867}" type="presParOf" srcId="{A7BD6037-E281-7544-99DD-9FFCB77CEDB9}" destId="{6E41CCB7-0ED5-264C-8CCF-CC6AB5ED2836}" srcOrd="18" destOrd="0" presId="urn:microsoft.com/office/officeart/2005/8/layout/cycle8"/>
    <dgm:cxn modelId="{EE3735C4-1DB4-7444-878C-2A91026E04D8}" type="presParOf" srcId="{A7BD6037-E281-7544-99DD-9FFCB77CEDB9}" destId="{A1990123-08BF-A64F-8BDE-718A8EF06600}" srcOrd="19" destOrd="0" presId="urn:microsoft.com/office/officeart/2005/8/layout/cycle8"/>
    <dgm:cxn modelId="{9A14D51F-58E3-9E41-B7E3-BE4F3F031B71}" type="presParOf" srcId="{A7BD6037-E281-7544-99DD-9FFCB77CEDB9}" destId="{EB0C9FD6-23EB-D04A-98CA-90619C5C7245}" srcOrd="20" destOrd="0" presId="urn:microsoft.com/office/officeart/2005/8/layout/cycle8"/>
    <dgm:cxn modelId="{9323CEBA-2408-7245-875B-AC269CC1340C}" type="presParOf" srcId="{A7BD6037-E281-7544-99DD-9FFCB77CEDB9}" destId="{3A07A5D1-35D6-B044-885D-9121CCA5ED99}" srcOrd="21" destOrd="0" presId="urn:microsoft.com/office/officeart/2005/8/layout/cycle8"/>
    <dgm:cxn modelId="{DAB103CD-74A2-E345-BB89-3289E4E26773}" type="presParOf" srcId="{A7BD6037-E281-7544-99DD-9FFCB77CEDB9}" destId="{04FF3DE7-88C1-8748-9EBC-18B497A34D30}" srcOrd="22" destOrd="0" presId="urn:microsoft.com/office/officeart/2005/8/layout/cycle8"/>
    <dgm:cxn modelId="{11F327CA-BE62-D54A-87E9-CFF76FA5179B}" type="presParOf" srcId="{A7BD6037-E281-7544-99DD-9FFCB77CEDB9}" destId="{174632E1-BDEE-2646-89DE-4D10395D8D13}" srcOrd="23" destOrd="0" presId="urn:microsoft.com/office/officeart/2005/8/layout/cycle8"/>
    <dgm:cxn modelId="{ED7BB8F0-8667-5548-8595-D7592A5915E5}" type="presParOf" srcId="{A7BD6037-E281-7544-99DD-9FFCB77CEDB9}" destId="{4BD71809-884E-0A40-A783-258FF91B8B1B}" srcOrd="24" destOrd="0" presId="urn:microsoft.com/office/officeart/2005/8/layout/cycle8"/>
    <dgm:cxn modelId="{2981C107-8B9D-DB42-91AC-A482A41EAD29}" type="presParOf" srcId="{A7BD6037-E281-7544-99DD-9FFCB77CEDB9}" destId="{A454F006-180B-834F-9D04-9DEC30C53416}" srcOrd="25" destOrd="0" presId="urn:microsoft.com/office/officeart/2005/8/layout/cycle8"/>
    <dgm:cxn modelId="{B01CEBEB-F712-194F-AD86-53A37E09B81B}" type="presParOf" srcId="{A7BD6037-E281-7544-99DD-9FFCB77CEDB9}" destId="{89904E24-7CCC-BD42-BB15-3DEBDAE3674B}" srcOrd="26" destOrd="0" presId="urn:microsoft.com/office/officeart/2005/8/layout/cycle8"/>
    <dgm:cxn modelId="{75584311-0076-1743-A8EA-DD6A472889EC}" type="presParOf" srcId="{A7BD6037-E281-7544-99DD-9FFCB77CEDB9}" destId="{4866D500-FF31-E147-A596-FF9126E1027B}" srcOrd="27" destOrd="0" presId="urn:microsoft.com/office/officeart/2005/8/layout/cycle8"/>
    <dgm:cxn modelId="{F96AE791-528B-C045-8D9D-031D3F10FDA1}" type="presParOf" srcId="{A7BD6037-E281-7544-99DD-9FFCB77CEDB9}" destId="{71874C12-594B-B146-AB5A-D0B2680DFA1F}" srcOrd="28" destOrd="0" presId="urn:microsoft.com/office/officeart/2005/8/layout/cycle8"/>
    <dgm:cxn modelId="{718BB162-B561-894B-9430-FAC4E4C9DE88}" type="presParOf" srcId="{A7BD6037-E281-7544-99DD-9FFCB77CEDB9}" destId="{3046DB4B-1F0E-C247-8A65-624128FE5E3C}" srcOrd="29" destOrd="0" presId="urn:microsoft.com/office/officeart/2005/8/layout/cycle8"/>
    <dgm:cxn modelId="{15B4327C-B328-A14D-87E1-90C783F1FC09}" type="presParOf" srcId="{A7BD6037-E281-7544-99DD-9FFCB77CEDB9}" destId="{D9A5AF52-547F-5B46-9904-6887FF7CA11A}" srcOrd="30" destOrd="0" presId="urn:microsoft.com/office/officeart/2005/8/layout/cycle8"/>
    <dgm:cxn modelId="{F4D2D49C-249B-7041-A592-B54326B9713F}" type="presParOf" srcId="{A7BD6037-E281-7544-99DD-9FFCB77CEDB9}" destId="{5D594A9A-9E96-8C4A-898D-33F9826E408A}" srcOrd="31" destOrd="0" presId="urn:microsoft.com/office/officeart/2005/8/layout/cycle8"/>
    <dgm:cxn modelId="{744D473D-ADB1-6D48-B0D2-144126AA9A95}" type="presParOf" srcId="{A7BD6037-E281-7544-99DD-9FFCB77CEDB9}" destId="{CD1E1E23-ADC6-DA43-A249-B28167D8C583}" srcOrd="32" destOrd="0" presId="urn:microsoft.com/office/officeart/2005/8/layout/cycle8"/>
    <dgm:cxn modelId="{5F17FEA2-C41C-8D4B-811E-087845F94C98}" type="presParOf" srcId="{A7BD6037-E281-7544-99DD-9FFCB77CEDB9}" destId="{F7B296F2-2F60-2E42-9131-641CCDF7A2B5}" srcOrd="33" destOrd="0" presId="urn:microsoft.com/office/officeart/2005/8/layout/cycle8"/>
    <dgm:cxn modelId="{1D2E2B75-D34A-3B4C-8662-A0C80C1CF3F5}" type="presParOf" srcId="{A7BD6037-E281-7544-99DD-9FFCB77CEDB9}" destId="{50A5E11B-B31A-2D49-8E96-250BD9C21D8E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267E83-B09B-46E5-B8EF-9AF9F7A0AA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5A2D89-F1D1-42FE-9D65-8E205DD432D1}">
      <dgm:prSet/>
      <dgm:spPr/>
      <dgm:t>
        <a:bodyPr/>
        <a:lstStyle/>
        <a:p>
          <a:pPr>
            <a:defRPr b="1"/>
          </a:pPr>
          <a:r>
            <a:rPr lang="en-US"/>
            <a:t>Implement handler class for AWS Lambda</a:t>
          </a:r>
        </a:p>
      </dgm:t>
    </dgm:pt>
    <dgm:pt modelId="{37612456-83E1-4065-A8F1-14B644AEF6C9}" type="parTrans" cxnId="{5CC2F978-B9E4-45B7-945F-7399DD5D9BB0}">
      <dgm:prSet/>
      <dgm:spPr/>
      <dgm:t>
        <a:bodyPr/>
        <a:lstStyle/>
        <a:p>
          <a:endParaRPr lang="en-US"/>
        </a:p>
      </dgm:t>
    </dgm:pt>
    <dgm:pt modelId="{417BA0CF-D414-4AF4-99F9-DD6EB25D3005}" type="sibTrans" cxnId="{5CC2F978-B9E4-45B7-945F-7399DD5D9BB0}">
      <dgm:prSet/>
      <dgm:spPr/>
      <dgm:t>
        <a:bodyPr/>
        <a:lstStyle/>
        <a:p>
          <a:endParaRPr lang="en-US"/>
        </a:p>
      </dgm:t>
    </dgm:pt>
    <dgm:pt modelId="{DF29623F-E99C-441A-A5E4-73158510B95E}">
      <dgm:prSet/>
      <dgm:spPr/>
      <dgm:t>
        <a:bodyPr/>
        <a:lstStyle/>
        <a:p>
          <a:pPr>
            <a:defRPr b="1"/>
          </a:pPr>
          <a:r>
            <a:rPr lang="en-US"/>
            <a:t>Reduce loading time of Spring Boot</a:t>
          </a:r>
        </a:p>
      </dgm:t>
    </dgm:pt>
    <dgm:pt modelId="{571EAA03-77A6-4BB7-806C-D1A2714F9DA5}" type="parTrans" cxnId="{3C27E1A2-5FEE-4193-B61D-BC37D29DDE5A}">
      <dgm:prSet/>
      <dgm:spPr/>
      <dgm:t>
        <a:bodyPr/>
        <a:lstStyle/>
        <a:p>
          <a:endParaRPr lang="en-US"/>
        </a:p>
      </dgm:t>
    </dgm:pt>
    <dgm:pt modelId="{11F3E435-191D-488F-8FDF-CB69AF56D641}" type="sibTrans" cxnId="{3C27E1A2-5FEE-4193-B61D-BC37D29DDE5A}">
      <dgm:prSet/>
      <dgm:spPr/>
      <dgm:t>
        <a:bodyPr/>
        <a:lstStyle/>
        <a:p>
          <a:endParaRPr lang="en-US"/>
        </a:p>
      </dgm:t>
    </dgm:pt>
    <dgm:pt modelId="{16C15507-84C6-4A48-A77E-16F7FEDE5209}">
      <dgm:prSet/>
      <dgm:spPr/>
      <dgm:t>
        <a:bodyPr/>
        <a:lstStyle/>
        <a:p>
          <a:r>
            <a:rPr lang="en-US"/>
            <a:t>Avoid component scanning</a:t>
          </a:r>
        </a:p>
      </dgm:t>
    </dgm:pt>
    <dgm:pt modelId="{20891D63-D115-405C-9D3E-511AAAAE05D8}" type="parTrans" cxnId="{F4F75EAE-2C7E-453F-976C-A236AD987B0E}">
      <dgm:prSet/>
      <dgm:spPr/>
      <dgm:t>
        <a:bodyPr/>
        <a:lstStyle/>
        <a:p>
          <a:endParaRPr lang="en-US"/>
        </a:p>
      </dgm:t>
    </dgm:pt>
    <dgm:pt modelId="{E62F022B-ACEA-4EEA-8CEC-CCAC3F1A4C6C}" type="sibTrans" cxnId="{F4F75EAE-2C7E-453F-976C-A236AD987B0E}">
      <dgm:prSet/>
      <dgm:spPr/>
      <dgm:t>
        <a:bodyPr/>
        <a:lstStyle/>
        <a:p>
          <a:endParaRPr lang="en-US"/>
        </a:p>
      </dgm:t>
    </dgm:pt>
    <dgm:pt modelId="{4F6AB4BA-62B4-4E4D-9630-F8AAE810C2F0}" type="pres">
      <dgm:prSet presAssocID="{06267E83-B09B-46E5-B8EF-9AF9F7A0AAC2}" presName="root" presStyleCnt="0">
        <dgm:presLayoutVars>
          <dgm:dir/>
          <dgm:resizeHandles val="exact"/>
        </dgm:presLayoutVars>
      </dgm:prSet>
      <dgm:spPr/>
    </dgm:pt>
    <dgm:pt modelId="{4F0F9A56-71DF-465B-822F-733B30DBD3AA}" type="pres">
      <dgm:prSet presAssocID="{A75A2D89-F1D1-42FE-9D65-8E205DD432D1}" presName="compNode" presStyleCnt="0"/>
      <dgm:spPr/>
    </dgm:pt>
    <dgm:pt modelId="{C510C6A4-4664-4365-BAEE-33713FFB7E60}" type="pres">
      <dgm:prSet presAssocID="{A75A2D89-F1D1-42FE-9D65-8E205DD432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1CC816C-09AD-4746-82D8-C8F55855F2E1}" type="pres">
      <dgm:prSet presAssocID="{A75A2D89-F1D1-42FE-9D65-8E205DD432D1}" presName="iconSpace" presStyleCnt="0"/>
      <dgm:spPr/>
    </dgm:pt>
    <dgm:pt modelId="{EA4C7D14-7CFB-4E4C-A8F2-5746941C5740}" type="pres">
      <dgm:prSet presAssocID="{A75A2D89-F1D1-42FE-9D65-8E205DD432D1}" presName="parTx" presStyleLbl="revTx" presStyleIdx="0" presStyleCnt="4">
        <dgm:presLayoutVars>
          <dgm:chMax val="0"/>
          <dgm:chPref val="0"/>
        </dgm:presLayoutVars>
      </dgm:prSet>
      <dgm:spPr/>
    </dgm:pt>
    <dgm:pt modelId="{8D805423-8F2F-4D0C-9FD8-E4B6559B2BD5}" type="pres">
      <dgm:prSet presAssocID="{A75A2D89-F1D1-42FE-9D65-8E205DD432D1}" presName="txSpace" presStyleCnt="0"/>
      <dgm:spPr/>
    </dgm:pt>
    <dgm:pt modelId="{EC10F040-40CD-4A06-9D38-7E611F3713B1}" type="pres">
      <dgm:prSet presAssocID="{A75A2D89-F1D1-42FE-9D65-8E205DD432D1}" presName="desTx" presStyleLbl="revTx" presStyleIdx="1" presStyleCnt="4">
        <dgm:presLayoutVars/>
      </dgm:prSet>
      <dgm:spPr/>
    </dgm:pt>
    <dgm:pt modelId="{FE33FF06-0F08-45D0-A1AB-0EA832B1DFDA}" type="pres">
      <dgm:prSet presAssocID="{417BA0CF-D414-4AF4-99F9-DD6EB25D3005}" presName="sibTrans" presStyleCnt="0"/>
      <dgm:spPr/>
    </dgm:pt>
    <dgm:pt modelId="{51B0909C-6FA0-4880-ADF3-34B07126BD5C}" type="pres">
      <dgm:prSet presAssocID="{DF29623F-E99C-441A-A5E4-73158510B95E}" presName="compNode" presStyleCnt="0"/>
      <dgm:spPr/>
    </dgm:pt>
    <dgm:pt modelId="{4D724554-C07F-46CC-A96E-4E660564C4A9}" type="pres">
      <dgm:prSet presAssocID="{DF29623F-E99C-441A-A5E4-73158510B9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17541EA-7F84-45D9-8DE8-718C3C8F63F1}" type="pres">
      <dgm:prSet presAssocID="{DF29623F-E99C-441A-A5E4-73158510B95E}" presName="iconSpace" presStyleCnt="0"/>
      <dgm:spPr/>
    </dgm:pt>
    <dgm:pt modelId="{767EB119-41BF-491E-9C84-0D2376EBE85B}" type="pres">
      <dgm:prSet presAssocID="{DF29623F-E99C-441A-A5E4-73158510B95E}" presName="parTx" presStyleLbl="revTx" presStyleIdx="2" presStyleCnt="4">
        <dgm:presLayoutVars>
          <dgm:chMax val="0"/>
          <dgm:chPref val="0"/>
        </dgm:presLayoutVars>
      </dgm:prSet>
      <dgm:spPr/>
    </dgm:pt>
    <dgm:pt modelId="{D900BFE3-19B2-4BA6-9262-B79AF3B34B34}" type="pres">
      <dgm:prSet presAssocID="{DF29623F-E99C-441A-A5E4-73158510B95E}" presName="txSpace" presStyleCnt="0"/>
      <dgm:spPr/>
    </dgm:pt>
    <dgm:pt modelId="{F3E4F857-D1F1-48E9-8AF6-F9290E971F17}" type="pres">
      <dgm:prSet presAssocID="{DF29623F-E99C-441A-A5E4-73158510B95E}" presName="desTx" presStyleLbl="revTx" presStyleIdx="3" presStyleCnt="4">
        <dgm:presLayoutVars/>
      </dgm:prSet>
      <dgm:spPr/>
    </dgm:pt>
  </dgm:ptLst>
  <dgm:cxnLst>
    <dgm:cxn modelId="{04FE5C02-61D6-4AA2-8AD3-07A43A6200A7}" type="presOf" srcId="{16C15507-84C6-4A48-A77E-16F7FEDE5209}" destId="{F3E4F857-D1F1-48E9-8AF6-F9290E971F17}" srcOrd="0" destOrd="0" presId="urn:microsoft.com/office/officeart/2018/5/layout/CenteredIconLabelDescriptionList"/>
    <dgm:cxn modelId="{EB69AA60-3E3B-4148-A9FA-1A19C2B2D5A1}" type="presOf" srcId="{DF29623F-E99C-441A-A5E4-73158510B95E}" destId="{767EB119-41BF-491E-9C84-0D2376EBE85B}" srcOrd="0" destOrd="0" presId="urn:microsoft.com/office/officeart/2018/5/layout/CenteredIconLabelDescriptionList"/>
    <dgm:cxn modelId="{0E3FD366-B5D3-4E00-843A-B93445BDCB45}" type="presOf" srcId="{A75A2D89-F1D1-42FE-9D65-8E205DD432D1}" destId="{EA4C7D14-7CFB-4E4C-A8F2-5746941C5740}" srcOrd="0" destOrd="0" presId="urn:microsoft.com/office/officeart/2018/5/layout/CenteredIconLabelDescriptionList"/>
    <dgm:cxn modelId="{5CC2F978-B9E4-45B7-945F-7399DD5D9BB0}" srcId="{06267E83-B09B-46E5-B8EF-9AF9F7A0AAC2}" destId="{A75A2D89-F1D1-42FE-9D65-8E205DD432D1}" srcOrd="0" destOrd="0" parTransId="{37612456-83E1-4065-A8F1-14B644AEF6C9}" sibTransId="{417BA0CF-D414-4AF4-99F9-DD6EB25D3005}"/>
    <dgm:cxn modelId="{3C27E1A2-5FEE-4193-B61D-BC37D29DDE5A}" srcId="{06267E83-B09B-46E5-B8EF-9AF9F7A0AAC2}" destId="{DF29623F-E99C-441A-A5E4-73158510B95E}" srcOrd="1" destOrd="0" parTransId="{571EAA03-77A6-4BB7-806C-D1A2714F9DA5}" sibTransId="{11F3E435-191D-488F-8FDF-CB69AF56D641}"/>
    <dgm:cxn modelId="{F4F75EAE-2C7E-453F-976C-A236AD987B0E}" srcId="{DF29623F-E99C-441A-A5E4-73158510B95E}" destId="{16C15507-84C6-4A48-A77E-16F7FEDE5209}" srcOrd="0" destOrd="0" parTransId="{20891D63-D115-405C-9D3E-511AAAAE05D8}" sibTransId="{E62F022B-ACEA-4EEA-8CEC-CCAC3F1A4C6C}"/>
    <dgm:cxn modelId="{C78751C5-6D7E-414A-B66B-E752BF561FDB}" type="presOf" srcId="{06267E83-B09B-46E5-B8EF-9AF9F7A0AAC2}" destId="{4F6AB4BA-62B4-4E4D-9630-F8AAE810C2F0}" srcOrd="0" destOrd="0" presId="urn:microsoft.com/office/officeart/2018/5/layout/CenteredIconLabelDescriptionList"/>
    <dgm:cxn modelId="{0297047A-CBCD-4968-BF1B-1315A8A3E416}" type="presParOf" srcId="{4F6AB4BA-62B4-4E4D-9630-F8AAE810C2F0}" destId="{4F0F9A56-71DF-465B-822F-733B30DBD3AA}" srcOrd="0" destOrd="0" presId="urn:microsoft.com/office/officeart/2018/5/layout/CenteredIconLabelDescriptionList"/>
    <dgm:cxn modelId="{4F5910EE-68B2-4A23-870F-B57FEB05DB18}" type="presParOf" srcId="{4F0F9A56-71DF-465B-822F-733B30DBD3AA}" destId="{C510C6A4-4664-4365-BAEE-33713FFB7E60}" srcOrd="0" destOrd="0" presId="urn:microsoft.com/office/officeart/2018/5/layout/CenteredIconLabelDescriptionList"/>
    <dgm:cxn modelId="{8567243E-D139-4DB3-ABFD-214F783D2CEC}" type="presParOf" srcId="{4F0F9A56-71DF-465B-822F-733B30DBD3AA}" destId="{11CC816C-09AD-4746-82D8-C8F55855F2E1}" srcOrd="1" destOrd="0" presId="urn:microsoft.com/office/officeart/2018/5/layout/CenteredIconLabelDescriptionList"/>
    <dgm:cxn modelId="{C8730A9F-0DF2-4E7B-8DAF-377B4866737F}" type="presParOf" srcId="{4F0F9A56-71DF-465B-822F-733B30DBD3AA}" destId="{EA4C7D14-7CFB-4E4C-A8F2-5746941C5740}" srcOrd="2" destOrd="0" presId="urn:microsoft.com/office/officeart/2018/5/layout/CenteredIconLabelDescriptionList"/>
    <dgm:cxn modelId="{24A2B5B5-1D61-4FC1-8E55-7721BB57D995}" type="presParOf" srcId="{4F0F9A56-71DF-465B-822F-733B30DBD3AA}" destId="{8D805423-8F2F-4D0C-9FD8-E4B6559B2BD5}" srcOrd="3" destOrd="0" presId="urn:microsoft.com/office/officeart/2018/5/layout/CenteredIconLabelDescriptionList"/>
    <dgm:cxn modelId="{E89AD3CC-B423-4221-8B1B-C8805EB7335C}" type="presParOf" srcId="{4F0F9A56-71DF-465B-822F-733B30DBD3AA}" destId="{EC10F040-40CD-4A06-9D38-7E611F3713B1}" srcOrd="4" destOrd="0" presId="urn:microsoft.com/office/officeart/2018/5/layout/CenteredIconLabelDescriptionList"/>
    <dgm:cxn modelId="{71A54868-1919-40F1-BA2C-3D3E7550F45E}" type="presParOf" srcId="{4F6AB4BA-62B4-4E4D-9630-F8AAE810C2F0}" destId="{FE33FF06-0F08-45D0-A1AB-0EA832B1DFDA}" srcOrd="1" destOrd="0" presId="urn:microsoft.com/office/officeart/2018/5/layout/CenteredIconLabelDescriptionList"/>
    <dgm:cxn modelId="{FFD8AAA0-6411-4E2A-8A07-863452347472}" type="presParOf" srcId="{4F6AB4BA-62B4-4E4D-9630-F8AAE810C2F0}" destId="{51B0909C-6FA0-4880-ADF3-34B07126BD5C}" srcOrd="2" destOrd="0" presId="urn:microsoft.com/office/officeart/2018/5/layout/CenteredIconLabelDescriptionList"/>
    <dgm:cxn modelId="{51025ECB-C993-4105-9101-3250DC919D6D}" type="presParOf" srcId="{51B0909C-6FA0-4880-ADF3-34B07126BD5C}" destId="{4D724554-C07F-46CC-A96E-4E660564C4A9}" srcOrd="0" destOrd="0" presId="urn:microsoft.com/office/officeart/2018/5/layout/CenteredIconLabelDescriptionList"/>
    <dgm:cxn modelId="{94462314-2775-49CA-ACDC-F6E572C7220B}" type="presParOf" srcId="{51B0909C-6FA0-4880-ADF3-34B07126BD5C}" destId="{417541EA-7F84-45D9-8DE8-718C3C8F63F1}" srcOrd="1" destOrd="0" presId="urn:microsoft.com/office/officeart/2018/5/layout/CenteredIconLabelDescriptionList"/>
    <dgm:cxn modelId="{D273005D-0C85-44D5-8131-D0FD07FFAB29}" type="presParOf" srcId="{51B0909C-6FA0-4880-ADF3-34B07126BD5C}" destId="{767EB119-41BF-491E-9C84-0D2376EBE85B}" srcOrd="2" destOrd="0" presId="urn:microsoft.com/office/officeart/2018/5/layout/CenteredIconLabelDescriptionList"/>
    <dgm:cxn modelId="{D3FA9D79-F5E6-4D05-8A49-197640CAACC4}" type="presParOf" srcId="{51B0909C-6FA0-4880-ADF3-34B07126BD5C}" destId="{D900BFE3-19B2-4BA6-9262-B79AF3B34B34}" srcOrd="3" destOrd="0" presId="urn:microsoft.com/office/officeart/2018/5/layout/CenteredIconLabelDescriptionList"/>
    <dgm:cxn modelId="{0A30A2C4-CD46-4062-824B-BF53040DAB4D}" type="presParOf" srcId="{51B0909C-6FA0-4880-ADF3-34B07126BD5C}" destId="{F3E4F857-D1F1-48E9-8AF6-F9290E971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9CC646-4524-480D-9E28-D669360FE8F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CEABD50-C38B-4A3B-9B57-7FA06D904282}">
      <dgm:prSet/>
      <dgm:spPr/>
      <dgm:t>
        <a:bodyPr/>
        <a:lstStyle/>
        <a:p>
          <a:pPr>
            <a:defRPr cap="all"/>
          </a:pPr>
          <a:r>
            <a:rPr lang="en-US"/>
            <a:t>No servers to Manage</a:t>
          </a:r>
        </a:p>
      </dgm:t>
    </dgm:pt>
    <dgm:pt modelId="{3897FE2F-B13E-4C02-942C-B660DC6938B4}" type="parTrans" cxnId="{9AF8F0D9-BCA8-4342-86C9-C90B995A4FCD}">
      <dgm:prSet/>
      <dgm:spPr/>
      <dgm:t>
        <a:bodyPr/>
        <a:lstStyle/>
        <a:p>
          <a:endParaRPr lang="en-US"/>
        </a:p>
      </dgm:t>
    </dgm:pt>
    <dgm:pt modelId="{BB73223D-A374-41AA-BB26-F872AD586C0B}" type="sibTrans" cxnId="{9AF8F0D9-BCA8-4342-86C9-C90B995A4FCD}">
      <dgm:prSet/>
      <dgm:spPr/>
      <dgm:t>
        <a:bodyPr/>
        <a:lstStyle/>
        <a:p>
          <a:endParaRPr lang="en-US"/>
        </a:p>
      </dgm:t>
    </dgm:pt>
    <dgm:pt modelId="{E5AFC8BE-7173-4758-B973-95656EF56F81}">
      <dgm:prSet/>
      <dgm:spPr/>
      <dgm:t>
        <a:bodyPr/>
        <a:lstStyle/>
        <a:p>
          <a:pPr>
            <a:defRPr cap="all"/>
          </a:pPr>
          <a:r>
            <a:rPr lang="en-US"/>
            <a:t>Continuous Scaling</a:t>
          </a:r>
        </a:p>
      </dgm:t>
    </dgm:pt>
    <dgm:pt modelId="{20FA002D-E12F-460B-89F9-B313E73C40B0}" type="parTrans" cxnId="{1B0EE63E-EB71-43F0-9113-6E3AA5B98388}">
      <dgm:prSet/>
      <dgm:spPr/>
      <dgm:t>
        <a:bodyPr/>
        <a:lstStyle/>
        <a:p>
          <a:endParaRPr lang="en-US"/>
        </a:p>
      </dgm:t>
    </dgm:pt>
    <dgm:pt modelId="{3D381B65-1338-4CBE-B814-51C56BCF5168}" type="sibTrans" cxnId="{1B0EE63E-EB71-43F0-9113-6E3AA5B98388}">
      <dgm:prSet/>
      <dgm:spPr/>
      <dgm:t>
        <a:bodyPr/>
        <a:lstStyle/>
        <a:p>
          <a:endParaRPr lang="en-US"/>
        </a:p>
      </dgm:t>
    </dgm:pt>
    <dgm:pt modelId="{AB0285E5-6094-47EF-A1DA-19C3E633203B}">
      <dgm:prSet/>
      <dgm:spPr/>
      <dgm:t>
        <a:bodyPr/>
        <a:lstStyle/>
        <a:p>
          <a:pPr>
            <a:defRPr cap="all"/>
          </a:pPr>
          <a:r>
            <a:rPr lang="en-US"/>
            <a:t>Pricing - Millisecond metering</a:t>
          </a:r>
        </a:p>
      </dgm:t>
    </dgm:pt>
    <dgm:pt modelId="{9431B4CC-4A3B-433C-B897-C4A018B69540}" type="parTrans" cxnId="{89E2CF0D-48C6-4950-9353-8389D5651926}">
      <dgm:prSet/>
      <dgm:spPr/>
      <dgm:t>
        <a:bodyPr/>
        <a:lstStyle/>
        <a:p>
          <a:endParaRPr lang="en-US"/>
        </a:p>
      </dgm:t>
    </dgm:pt>
    <dgm:pt modelId="{3EF776E1-E549-488D-82E5-3FCF59C616A9}" type="sibTrans" cxnId="{89E2CF0D-48C6-4950-9353-8389D5651926}">
      <dgm:prSet/>
      <dgm:spPr/>
      <dgm:t>
        <a:bodyPr/>
        <a:lstStyle/>
        <a:p>
          <a:endParaRPr lang="en-US"/>
        </a:p>
      </dgm:t>
    </dgm:pt>
    <dgm:pt modelId="{1EC955CA-5AFD-44D8-BB5D-032350624A38}">
      <dgm:prSet/>
      <dgm:spPr/>
      <dgm:t>
        <a:bodyPr/>
        <a:lstStyle/>
        <a:p>
          <a:pPr>
            <a:defRPr cap="all"/>
          </a:pPr>
          <a:r>
            <a:rPr lang="en-US"/>
            <a:t>Increases Innovation</a:t>
          </a:r>
        </a:p>
      </dgm:t>
    </dgm:pt>
    <dgm:pt modelId="{060EBB98-F4A5-4FD2-86B4-C8A2F7103F83}" type="parTrans" cxnId="{A6F10B8D-347C-402D-AD9F-1EC4FE19DEEE}">
      <dgm:prSet/>
      <dgm:spPr/>
      <dgm:t>
        <a:bodyPr/>
        <a:lstStyle/>
        <a:p>
          <a:endParaRPr lang="en-US"/>
        </a:p>
      </dgm:t>
    </dgm:pt>
    <dgm:pt modelId="{4110A289-6DF3-40D9-99EF-123088FCD195}" type="sibTrans" cxnId="{A6F10B8D-347C-402D-AD9F-1EC4FE19DEEE}">
      <dgm:prSet/>
      <dgm:spPr/>
      <dgm:t>
        <a:bodyPr/>
        <a:lstStyle/>
        <a:p>
          <a:endParaRPr lang="en-US"/>
        </a:p>
      </dgm:t>
    </dgm:pt>
    <dgm:pt modelId="{03924226-34A4-4872-8706-D8101E8498C9}" type="pres">
      <dgm:prSet presAssocID="{B49CC646-4524-480D-9E28-D669360FE8FF}" presName="root" presStyleCnt="0">
        <dgm:presLayoutVars>
          <dgm:dir/>
          <dgm:resizeHandles val="exact"/>
        </dgm:presLayoutVars>
      </dgm:prSet>
      <dgm:spPr/>
    </dgm:pt>
    <dgm:pt modelId="{CF2422A3-804B-4640-A288-15EE51EACE0A}" type="pres">
      <dgm:prSet presAssocID="{8CEABD50-C38B-4A3B-9B57-7FA06D904282}" presName="compNode" presStyleCnt="0"/>
      <dgm:spPr/>
    </dgm:pt>
    <dgm:pt modelId="{64C30B5F-EB49-427B-A693-6C975E200495}" type="pres">
      <dgm:prSet presAssocID="{8CEABD50-C38B-4A3B-9B57-7FA06D904282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D2D10A7-3ABF-45C0-BDE9-35C0E72B0B8E}" type="pres">
      <dgm:prSet presAssocID="{8CEABD50-C38B-4A3B-9B57-7FA06D9042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F958346-D373-430E-B0D1-ABE45CF9C53E}" type="pres">
      <dgm:prSet presAssocID="{8CEABD50-C38B-4A3B-9B57-7FA06D904282}" presName="spaceRect" presStyleCnt="0"/>
      <dgm:spPr/>
    </dgm:pt>
    <dgm:pt modelId="{6D55EBE3-CA2A-4C45-87CF-3AB3CD71CDA4}" type="pres">
      <dgm:prSet presAssocID="{8CEABD50-C38B-4A3B-9B57-7FA06D904282}" presName="textRect" presStyleLbl="revTx" presStyleIdx="0" presStyleCnt="4">
        <dgm:presLayoutVars>
          <dgm:chMax val="1"/>
          <dgm:chPref val="1"/>
        </dgm:presLayoutVars>
      </dgm:prSet>
      <dgm:spPr/>
    </dgm:pt>
    <dgm:pt modelId="{A069AB39-6769-4A25-A810-2D5A4A4EBE90}" type="pres">
      <dgm:prSet presAssocID="{BB73223D-A374-41AA-BB26-F872AD586C0B}" presName="sibTrans" presStyleCnt="0"/>
      <dgm:spPr/>
    </dgm:pt>
    <dgm:pt modelId="{CD862CA0-CFA9-4486-8AEF-57919A0D401B}" type="pres">
      <dgm:prSet presAssocID="{E5AFC8BE-7173-4758-B973-95656EF56F81}" presName="compNode" presStyleCnt="0"/>
      <dgm:spPr/>
    </dgm:pt>
    <dgm:pt modelId="{F746FE0B-CCF0-4784-BB14-C4FE48EC326C}" type="pres">
      <dgm:prSet presAssocID="{E5AFC8BE-7173-4758-B973-95656EF56F81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FED5E7C-F31E-4A26-A777-6DE103CF3CF6}" type="pres">
      <dgm:prSet presAssocID="{E5AFC8BE-7173-4758-B973-95656EF56F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6B03F5-4911-4DB3-BC9D-A7FB91AF587C}" type="pres">
      <dgm:prSet presAssocID="{E5AFC8BE-7173-4758-B973-95656EF56F81}" presName="spaceRect" presStyleCnt="0"/>
      <dgm:spPr/>
    </dgm:pt>
    <dgm:pt modelId="{9360AA81-CC7A-40DA-BEDE-310D582F24F3}" type="pres">
      <dgm:prSet presAssocID="{E5AFC8BE-7173-4758-B973-95656EF56F81}" presName="textRect" presStyleLbl="revTx" presStyleIdx="1" presStyleCnt="4">
        <dgm:presLayoutVars>
          <dgm:chMax val="1"/>
          <dgm:chPref val="1"/>
        </dgm:presLayoutVars>
      </dgm:prSet>
      <dgm:spPr/>
    </dgm:pt>
    <dgm:pt modelId="{F5F6CBBD-3169-43BD-93A9-B13B0E490AF7}" type="pres">
      <dgm:prSet presAssocID="{3D381B65-1338-4CBE-B814-51C56BCF5168}" presName="sibTrans" presStyleCnt="0"/>
      <dgm:spPr/>
    </dgm:pt>
    <dgm:pt modelId="{BDC34DF7-C645-4036-A651-92B57E55EE20}" type="pres">
      <dgm:prSet presAssocID="{AB0285E5-6094-47EF-A1DA-19C3E633203B}" presName="compNode" presStyleCnt="0"/>
      <dgm:spPr/>
    </dgm:pt>
    <dgm:pt modelId="{06E264A1-F3FC-4963-92C9-1D1A34E2B2B1}" type="pres">
      <dgm:prSet presAssocID="{AB0285E5-6094-47EF-A1DA-19C3E633203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FC48F9-BCD3-4F2B-92F7-548D921126F7}" type="pres">
      <dgm:prSet presAssocID="{AB0285E5-6094-47EF-A1DA-19C3E63320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AB20310D-A8C5-424B-A21E-847B0149F782}" type="pres">
      <dgm:prSet presAssocID="{AB0285E5-6094-47EF-A1DA-19C3E633203B}" presName="spaceRect" presStyleCnt="0"/>
      <dgm:spPr/>
    </dgm:pt>
    <dgm:pt modelId="{6A50067C-A161-4DD0-8247-4AD9166AECE6}" type="pres">
      <dgm:prSet presAssocID="{AB0285E5-6094-47EF-A1DA-19C3E633203B}" presName="textRect" presStyleLbl="revTx" presStyleIdx="2" presStyleCnt="4">
        <dgm:presLayoutVars>
          <dgm:chMax val="1"/>
          <dgm:chPref val="1"/>
        </dgm:presLayoutVars>
      </dgm:prSet>
      <dgm:spPr/>
    </dgm:pt>
    <dgm:pt modelId="{C8C1C8C6-1E59-4D8E-9C6A-7382AA95797C}" type="pres">
      <dgm:prSet presAssocID="{3EF776E1-E549-488D-82E5-3FCF59C616A9}" presName="sibTrans" presStyleCnt="0"/>
      <dgm:spPr/>
    </dgm:pt>
    <dgm:pt modelId="{B0F5B19E-AE67-4653-B041-590BE69406D6}" type="pres">
      <dgm:prSet presAssocID="{1EC955CA-5AFD-44D8-BB5D-032350624A38}" presName="compNode" presStyleCnt="0"/>
      <dgm:spPr/>
    </dgm:pt>
    <dgm:pt modelId="{85666C3E-E3F6-469B-BA2E-63BE1CE1FD77}" type="pres">
      <dgm:prSet presAssocID="{1EC955CA-5AFD-44D8-BB5D-032350624A3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CF399AB-C151-4DB1-89E9-A19F41B3D682}" type="pres">
      <dgm:prSet presAssocID="{1EC955CA-5AFD-44D8-BB5D-032350624A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A7C1541-BCD8-4DA7-8306-ADB6A19748E4}" type="pres">
      <dgm:prSet presAssocID="{1EC955CA-5AFD-44D8-BB5D-032350624A38}" presName="spaceRect" presStyleCnt="0"/>
      <dgm:spPr/>
    </dgm:pt>
    <dgm:pt modelId="{CF42B0AC-DCFF-4A15-A873-A00EB4EFE5F5}" type="pres">
      <dgm:prSet presAssocID="{1EC955CA-5AFD-44D8-BB5D-032350624A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E2CF0D-48C6-4950-9353-8389D5651926}" srcId="{B49CC646-4524-480D-9E28-D669360FE8FF}" destId="{AB0285E5-6094-47EF-A1DA-19C3E633203B}" srcOrd="2" destOrd="0" parTransId="{9431B4CC-4A3B-433C-B897-C4A018B69540}" sibTransId="{3EF776E1-E549-488D-82E5-3FCF59C616A9}"/>
    <dgm:cxn modelId="{AF2A411D-1EF8-499E-9806-15EF97C1261C}" type="presOf" srcId="{8CEABD50-C38B-4A3B-9B57-7FA06D904282}" destId="{6D55EBE3-CA2A-4C45-87CF-3AB3CD71CDA4}" srcOrd="0" destOrd="0" presId="urn:microsoft.com/office/officeart/2018/5/layout/IconLeafLabelList"/>
    <dgm:cxn modelId="{BEA0C329-F2C6-4C05-9ADF-8D9DDF1C5401}" type="presOf" srcId="{1EC955CA-5AFD-44D8-BB5D-032350624A38}" destId="{CF42B0AC-DCFF-4A15-A873-A00EB4EFE5F5}" srcOrd="0" destOrd="0" presId="urn:microsoft.com/office/officeart/2018/5/layout/IconLeafLabelList"/>
    <dgm:cxn modelId="{BC933B34-830B-42FB-ACF6-FB61819E1FD3}" type="presOf" srcId="{E5AFC8BE-7173-4758-B973-95656EF56F81}" destId="{9360AA81-CC7A-40DA-BEDE-310D582F24F3}" srcOrd="0" destOrd="0" presId="urn:microsoft.com/office/officeart/2018/5/layout/IconLeafLabelList"/>
    <dgm:cxn modelId="{1B0EE63E-EB71-43F0-9113-6E3AA5B98388}" srcId="{B49CC646-4524-480D-9E28-D669360FE8FF}" destId="{E5AFC8BE-7173-4758-B973-95656EF56F81}" srcOrd="1" destOrd="0" parTransId="{20FA002D-E12F-460B-89F9-B313E73C40B0}" sibTransId="{3D381B65-1338-4CBE-B814-51C56BCF5168}"/>
    <dgm:cxn modelId="{A6F10B8D-347C-402D-AD9F-1EC4FE19DEEE}" srcId="{B49CC646-4524-480D-9E28-D669360FE8FF}" destId="{1EC955CA-5AFD-44D8-BB5D-032350624A38}" srcOrd="3" destOrd="0" parTransId="{060EBB98-F4A5-4FD2-86B4-C8A2F7103F83}" sibTransId="{4110A289-6DF3-40D9-99EF-123088FCD195}"/>
    <dgm:cxn modelId="{AF5F2191-3DD5-4544-A370-B6197980B588}" type="presOf" srcId="{B49CC646-4524-480D-9E28-D669360FE8FF}" destId="{03924226-34A4-4872-8706-D8101E8498C9}" srcOrd="0" destOrd="0" presId="urn:microsoft.com/office/officeart/2018/5/layout/IconLeafLabelList"/>
    <dgm:cxn modelId="{9AF8F0D9-BCA8-4342-86C9-C90B995A4FCD}" srcId="{B49CC646-4524-480D-9E28-D669360FE8FF}" destId="{8CEABD50-C38B-4A3B-9B57-7FA06D904282}" srcOrd="0" destOrd="0" parTransId="{3897FE2F-B13E-4C02-942C-B660DC6938B4}" sibTransId="{BB73223D-A374-41AA-BB26-F872AD586C0B}"/>
    <dgm:cxn modelId="{F65732E2-171B-4638-AD59-1B3D1D8291E2}" type="presOf" srcId="{AB0285E5-6094-47EF-A1DA-19C3E633203B}" destId="{6A50067C-A161-4DD0-8247-4AD9166AECE6}" srcOrd="0" destOrd="0" presId="urn:microsoft.com/office/officeart/2018/5/layout/IconLeafLabelList"/>
    <dgm:cxn modelId="{79F092B2-61D8-48B2-A48F-934C983F1942}" type="presParOf" srcId="{03924226-34A4-4872-8706-D8101E8498C9}" destId="{CF2422A3-804B-4640-A288-15EE51EACE0A}" srcOrd="0" destOrd="0" presId="urn:microsoft.com/office/officeart/2018/5/layout/IconLeafLabelList"/>
    <dgm:cxn modelId="{1E8240A0-7D6C-4A3A-BB94-488C884DE30C}" type="presParOf" srcId="{CF2422A3-804B-4640-A288-15EE51EACE0A}" destId="{64C30B5F-EB49-427B-A693-6C975E200495}" srcOrd="0" destOrd="0" presId="urn:microsoft.com/office/officeart/2018/5/layout/IconLeafLabelList"/>
    <dgm:cxn modelId="{7CBAD6C9-7BEA-4839-9256-668ABC410B17}" type="presParOf" srcId="{CF2422A3-804B-4640-A288-15EE51EACE0A}" destId="{3D2D10A7-3ABF-45C0-BDE9-35C0E72B0B8E}" srcOrd="1" destOrd="0" presId="urn:microsoft.com/office/officeart/2018/5/layout/IconLeafLabelList"/>
    <dgm:cxn modelId="{42018696-EBDF-41E8-A1A6-C258509CFAB7}" type="presParOf" srcId="{CF2422A3-804B-4640-A288-15EE51EACE0A}" destId="{7F958346-D373-430E-B0D1-ABE45CF9C53E}" srcOrd="2" destOrd="0" presId="urn:microsoft.com/office/officeart/2018/5/layout/IconLeafLabelList"/>
    <dgm:cxn modelId="{209B42F9-C128-4028-BB21-F70965990C62}" type="presParOf" srcId="{CF2422A3-804B-4640-A288-15EE51EACE0A}" destId="{6D55EBE3-CA2A-4C45-87CF-3AB3CD71CDA4}" srcOrd="3" destOrd="0" presId="urn:microsoft.com/office/officeart/2018/5/layout/IconLeafLabelList"/>
    <dgm:cxn modelId="{215951AB-4944-4DBB-BFE8-30414A91F986}" type="presParOf" srcId="{03924226-34A4-4872-8706-D8101E8498C9}" destId="{A069AB39-6769-4A25-A810-2D5A4A4EBE90}" srcOrd="1" destOrd="0" presId="urn:microsoft.com/office/officeart/2018/5/layout/IconLeafLabelList"/>
    <dgm:cxn modelId="{26FAA210-DA55-4116-9758-0AA6EFEAFB16}" type="presParOf" srcId="{03924226-34A4-4872-8706-D8101E8498C9}" destId="{CD862CA0-CFA9-4486-8AEF-57919A0D401B}" srcOrd="2" destOrd="0" presId="urn:microsoft.com/office/officeart/2018/5/layout/IconLeafLabelList"/>
    <dgm:cxn modelId="{92288278-CBAD-4152-BF94-0383954F8B11}" type="presParOf" srcId="{CD862CA0-CFA9-4486-8AEF-57919A0D401B}" destId="{F746FE0B-CCF0-4784-BB14-C4FE48EC326C}" srcOrd="0" destOrd="0" presId="urn:microsoft.com/office/officeart/2018/5/layout/IconLeafLabelList"/>
    <dgm:cxn modelId="{AB0A6A4A-F151-4BC2-88D8-4CB1DA6DACB3}" type="presParOf" srcId="{CD862CA0-CFA9-4486-8AEF-57919A0D401B}" destId="{8FED5E7C-F31E-4A26-A777-6DE103CF3CF6}" srcOrd="1" destOrd="0" presId="urn:microsoft.com/office/officeart/2018/5/layout/IconLeafLabelList"/>
    <dgm:cxn modelId="{371FF83B-48E2-4CF2-BAFB-7B49E750911C}" type="presParOf" srcId="{CD862CA0-CFA9-4486-8AEF-57919A0D401B}" destId="{F56B03F5-4911-4DB3-BC9D-A7FB91AF587C}" srcOrd="2" destOrd="0" presId="urn:microsoft.com/office/officeart/2018/5/layout/IconLeafLabelList"/>
    <dgm:cxn modelId="{809052EE-25E6-4063-8013-0B64C22DC5E3}" type="presParOf" srcId="{CD862CA0-CFA9-4486-8AEF-57919A0D401B}" destId="{9360AA81-CC7A-40DA-BEDE-310D582F24F3}" srcOrd="3" destOrd="0" presId="urn:microsoft.com/office/officeart/2018/5/layout/IconLeafLabelList"/>
    <dgm:cxn modelId="{4BBD469E-1B07-49F6-96EC-AC2061C1D27D}" type="presParOf" srcId="{03924226-34A4-4872-8706-D8101E8498C9}" destId="{F5F6CBBD-3169-43BD-93A9-B13B0E490AF7}" srcOrd="3" destOrd="0" presId="urn:microsoft.com/office/officeart/2018/5/layout/IconLeafLabelList"/>
    <dgm:cxn modelId="{B8E26C8A-2120-4036-AF44-C0B7A09CDF5D}" type="presParOf" srcId="{03924226-34A4-4872-8706-D8101E8498C9}" destId="{BDC34DF7-C645-4036-A651-92B57E55EE20}" srcOrd="4" destOrd="0" presId="urn:microsoft.com/office/officeart/2018/5/layout/IconLeafLabelList"/>
    <dgm:cxn modelId="{CC32F3CA-A0B7-431F-A88C-2FBC60DE4886}" type="presParOf" srcId="{BDC34DF7-C645-4036-A651-92B57E55EE20}" destId="{06E264A1-F3FC-4963-92C9-1D1A34E2B2B1}" srcOrd="0" destOrd="0" presId="urn:microsoft.com/office/officeart/2018/5/layout/IconLeafLabelList"/>
    <dgm:cxn modelId="{BFE666E1-4968-41DD-8472-B0849ACFAC8B}" type="presParOf" srcId="{BDC34DF7-C645-4036-A651-92B57E55EE20}" destId="{4AFC48F9-BCD3-4F2B-92F7-548D921126F7}" srcOrd="1" destOrd="0" presId="urn:microsoft.com/office/officeart/2018/5/layout/IconLeafLabelList"/>
    <dgm:cxn modelId="{A70AB53B-0A56-413A-BC8B-2E6E7EC3F144}" type="presParOf" srcId="{BDC34DF7-C645-4036-A651-92B57E55EE20}" destId="{AB20310D-A8C5-424B-A21E-847B0149F782}" srcOrd="2" destOrd="0" presId="urn:microsoft.com/office/officeart/2018/5/layout/IconLeafLabelList"/>
    <dgm:cxn modelId="{09D5C722-4FC3-41B9-91E6-244A4B4CE34A}" type="presParOf" srcId="{BDC34DF7-C645-4036-A651-92B57E55EE20}" destId="{6A50067C-A161-4DD0-8247-4AD9166AECE6}" srcOrd="3" destOrd="0" presId="urn:microsoft.com/office/officeart/2018/5/layout/IconLeafLabelList"/>
    <dgm:cxn modelId="{C15C6889-4B78-43F3-A85C-078A5E32B3D9}" type="presParOf" srcId="{03924226-34A4-4872-8706-D8101E8498C9}" destId="{C8C1C8C6-1E59-4D8E-9C6A-7382AA95797C}" srcOrd="5" destOrd="0" presId="urn:microsoft.com/office/officeart/2018/5/layout/IconLeafLabelList"/>
    <dgm:cxn modelId="{8B98A17F-21EB-4C03-B539-E38331B6546D}" type="presParOf" srcId="{03924226-34A4-4872-8706-D8101E8498C9}" destId="{B0F5B19E-AE67-4653-B041-590BE69406D6}" srcOrd="6" destOrd="0" presId="urn:microsoft.com/office/officeart/2018/5/layout/IconLeafLabelList"/>
    <dgm:cxn modelId="{645D985D-5313-44F6-A40D-167972A7E091}" type="presParOf" srcId="{B0F5B19E-AE67-4653-B041-590BE69406D6}" destId="{85666C3E-E3F6-469B-BA2E-63BE1CE1FD77}" srcOrd="0" destOrd="0" presId="urn:microsoft.com/office/officeart/2018/5/layout/IconLeafLabelList"/>
    <dgm:cxn modelId="{06EF38D1-A3B2-4012-BA3E-F14C1DF2CB9A}" type="presParOf" srcId="{B0F5B19E-AE67-4653-B041-590BE69406D6}" destId="{5CF399AB-C151-4DB1-89E9-A19F41B3D682}" srcOrd="1" destOrd="0" presId="urn:microsoft.com/office/officeart/2018/5/layout/IconLeafLabelList"/>
    <dgm:cxn modelId="{55521912-6C23-4DF2-9B45-4FB8386C3FB7}" type="presParOf" srcId="{B0F5B19E-AE67-4653-B041-590BE69406D6}" destId="{CA7C1541-BCD8-4DA7-8306-ADB6A19748E4}" srcOrd="2" destOrd="0" presId="urn:microsoft.com/office/officeart/2018/5/layout/IconLeafLabelList"/>
    <dgm:cxn modelId="{2393D159-7EAA-4279-AD09-812522C4E175}" type="presParOf" srcId="{B0F5B19E-AE67-4653-B041-590BE69406D6}" destId="{CF42B0AC-DCFF-4A15-A873-A00EB4EFE5F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F8883C-920A-4612-9AA4-C9F32D0EF8A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60B006-342E-4AD6-988A-A8D47073EACA}">
      <dgm:prSet/>
      <dgm:spPr/>
      <dgm:t>
        <a:bodyPr/>
        <a:lstStyle/>
        <a:p>
          <a:r>
            <a:rPr lang="en-US"/>
            <a:t>Hard to adopt big scale enterprise Spring Boot</a:t>
          </a:r>
        </a:p>
      </dgm:t>
    </dgm:pt>
    <dgm:pt modelId="{57B9482D-F0FA-4879-B7CB-6B263533A729}" type="parTrans" cxnId="{ED21A8D3-48E5-4FCD-AA61-A356B4764806}">
      <dgm:prSet/>
      <dgm:spPr/>
      <dgm:t>
        <a:bodyPr/>
        <a:lstStyle/>
        <a:p>
          <a:endParaRPr lang="en-US"/>
        </a:p>
      </dgm:t>
    </dgm:pt>
    <dgm:pt modelId="{565ADF9F-3C10-4EE4-8AB8-7095E7542944}" type="sibTrans" cxnId="{ED21A8D3-48E5-4FCD-AA61-A356B4764806}">
      <dgm:prSet/>
      <dgm:spPr/>
      <dgm:t>
        <a:bodyPr/>
        <a:lstStyle/>
        <a:p>
          <a:endParaRPr lang="en-US"/>
        </a:p>
      </dgm:t>
    </dgm:pt>
    <dgm:pt modelId="{05E86B28-3647-46D6-84B3-7D39B8E5F4F1}">
      <dgm:prSet/>
      <dgm:spPr/>
      <dgm:t>
        <a:bodyPr/>
        <a:lstStyle/>
        <a:p>
          <a:r>
            <a:rPr lang="en-US"/>
            <a:t>No Control Over Environment</a:t>
          </a:r>
        </a:p>
      </dgm:t>
    </dgm:pt>
    <dgm:pt modelId="{6DDA73A7-F59F-4D75-A418-43C27F54E43C}" type="parTrans" cxnId="{43CA1583-3153-4CE2-B4F9-06ADBC573C34}">
      <dgm:prSet/>
      <dgm:spPr/>
      <dgm:t>
        <a:bodyPr/>
        <a:lstStyle/>
        <a:p>
          <a:endParaRPr lang="en-US"/>
        </a:p>
      </dgm:t>
    </dgm:pt>
    <dgm:pt modelId="{B73FD81C-0BD3-44A2-B137-6EE0835B21F3}" type="sibTrans" cxnId="{43CA1583-3153-4CE2-B4F9-06ADBC573C34}">
      <dgm:prSet/>
      <dgm:spPr/>
      <dgm:t>
        <a:bodyPr/>
        <a:lstStyle/>
        <a:p>
          <a:endParaRPr lang="en-US"/>
        </a:p>
      </dgm:t>
    </dgm:pt>
    <dgm:pt modelId="{81A54036-141E-4DDB-9CE2-C7EA6C390892}">
      <dgm:prSet/>
      <dgm:spPr/>
      <dgm:t>
        <a:bodyPr/>
        <a:lstStyle/>
        <a:p>
          <a:r>
            <a:rPr lang="en-US"/>
            <a:t>More Complex Call Patterns</a:t>
          </a:r>
        </a:p>
      </dgm:t>
    </dgm:pt>
    <dgm:pt modelId="{47E451A7-0C71-4559-BFDC-3D87BDF8C942}" type="parTrans" cxnId="{C81CD87D-2BAA-43AC-9A99-B5D49173B42C}">
      <dgm:prSet/>
      <dgm:spPr/>
      <dgm:t>
        <a:bodyPr/>
        <a:lstStyle/>
        <a:p>
          <a:endParaRPr lang="en-US"/>
        </a:p>
      </dgm:t>
    </dgm:pt>
    <dgm:pt modelId="{80D68D7A-17C4-45C5-8B1B-F02C7F880D22}" type="sibTrans" cxnId="{C81CD87D-2BAA-43AC-9A99-B5D49173B42C}">
      <dgm:prSet/>
      <dgm:spPr/>
      <dgm:t>
        <a:bodyPr/>
        <a:lstStyle/>
        <a:p>
          <a:endParaRPr lang="en-US"/>
        </a:p>
      </dgm:t>
    </dgm:pt>
    <dgm:pt modelId="{705E89B1-9B9C-C14F-BF7E-09B4324BE13C}" type="pres">
      <dgm:prSet presAssocID="{3FF8883C-920A-4612-9AA4-C9F32D0EF8A8}" presName="diagram" presStyleCnt="0">
        <dgm:presLayoutVars>
          <dgm:dir/>
          <dgm:resizeHandles val="exact"/>
        </dgm:presLayoutVars>
      </dgm:prSet>
      <dgm:spPr/>
    </dgm:pt>
    <dgm:pt modelId="{51A80783-F909-174A-96E4-D0E7EA64E841}" type="pres">
      <dgm:prSet presAssocID="{BD60B006-342E-4AD6-988A-A8D47073EACA}" presName="node" presStyleLbl="node1" presStyleIdx="0" presStyleCnt="3">
        <dgm:presLayoutVars>
          <dgm:bulletEnabled val="1"/>
        </dgm:presLayoutVars>
      </dgm:prSet>
      <dgm:spPr/>
    </dgm:pt>
    <dgm:pt modelId="{74140E2C-DCA3-6247-A98B-B0C3552DCFED}" type="pres">
      <dgm:prSet presAssocID="{565ADF9F-3C10-4EE4-8AB8-7095E7542944}" presName="sibTrans" presStyleCnt="0"/>
      <dgm:spPr/>
    </dgm:pt>
    <dgm:pt modelId="{A7B034C3-6340-4E42-AE62-08C662F72559}" type="pres">
      <dgm:prSet presAssocID="{05E86B28-3647-46D6-84B3-7D39B8E5F4F1}" presName="node" presStyleLbl="node1" presStyleIdx="1" presStyleCnt="3">
        <dgm:presLayoutVars>
          <dgm:bulletEnabled val="1"/>
        </dgm:presLayoutVars>
      </dgm:prSet>
      <dgm:spPr/>
    </dgm:pt>
    <dgm:pt modelId="{D1E22194-D6EA-C446-85EA-CCCD018C1E92}" type="pres">
      <dgm:prSet presAssocID="{B73FD81C-0BD3-44A2-B137-6EE0835B21F3}" presName="sibTrans" presStyleCnt="0"/>
      <dgm:spPr/>
    </dgm:pt>
    <dgm:pt modelId="{2C2B425C-B178-0041-9275-0F2C11990E70}" type="pres">
      <dgm:prSet presAssocID="{81A54036-141E-4DDB-9CE2-C7EA6C390892}" presName="node" presStyleLbl="node1" presStyleIdx="2" presStyleCnt="3">
        <dgm:presLayoutVars>
          <dgm:bulletEnabled val="1"/>
        </dgm:presLayoutVars>
      </dgm:prSet>
      <dgm:spPr/>
    </dgm:pt>
  </dgm:ptLst>
  <dgm:cxnLst>
    <dgm:cxn modelId="{8FB88F25-0007-BA40-BAA4-9CD400348DCA}" type="presOf" srcId="{BD60B006-342E-4AD6-988A-A8D47073EACA}" destId="{51A80783-F909-174A-96E4-D0E7EA64E841}" srcOrd="0" destOrd="0" presId="urn:microsoft.com/office/officeart/2005/8/layout/default"/>
    <dgm:cxn modelId="{C0F6E771-51DB-CA4E-A743-A987ED800DEB}" type="presOf" srcId="{3FF8883C-920A-4612-9AA4-C9F32D0EF8A8}" destId="{705E89B1-9B9C-C14F-BF7E-09B4324BE13C}" srcOrd="0" destOrd="0" presId="urn:microsoft.com/office/officeart/2005/8/layout/default"/>
    <dgm:cxn modelId="{C81CD87D-2BAA-43AC-9A99-B5D49173B42C}" srcId="{3FF8883C-920A-4612-9AA4-C9F32D0EF8A8}" destId="{81A54036-141E-4DDB-9CE2-C7EA6C390892}" srcOrd="2" destOrd="0" parTransId="{47E451A7-0C71-4559-BFDC-3D87BDF8C942}" sibTransId="{80D68D7A-17C4-45C5-8B1B-F02C7F880D22}"/>
    <dgm:cxn modelId="{43CA1583-3153-4CE2-B4F9-06ADBC573C34}" srcId="{3FF8883C-920A-4612-9AA4-C9F32D0EF8A8}" destId="{05E86B28-3647-46D6-84B3-7D39B8E5F4F1}" srcOrd="1" destOrd="0" parTransId="{6DDA73A7-F59F-4D75-A418-43C27F54E43C}" sibTransId="{B73FD81C-0BD3-44A2-B137-6EE0835B21F3}"/>
    <dgm:cxn modelId="{2613B484-0A77-744D-9B79-EE952B0EF7AE}" type="presOf" srcId="{05E86B28-3647-46D6-84B3-7D39B8E5F4F1}" destId="{A7B034C3-6340-4E42-AE62-08C662F72559}" srcOrd="0" destOrd="0" presId="urn:microsoft.com/office/officeart/2005/8/layout/default"/>
    <dgm:cxn modelId="{ED21A8D3-48E5-4FCD-AA61-A356B4764806}" srcId="{3FF8883C-920A-4612-9AA4-C9F32D0EF8A8}" destId="{BD60B006-342E-4AD6-988A-A8D47073EACA}" srcOrd="0" destOrd="0" parTransId="{57B9482D-F0FA-4879-B7CB-6B263533A729}" sibTransId="{565ADF9F-3C10-4EE4-8AB8-7095E7542944}"/>
    <dgm:cxn modelId="{47A8A0F1-BA93-3A4E-8443-62026F001338}" type="presOf" srcId="{81A54036-141E-4DDB-9CE2-C7EA6C390892}" destId="{2C2B425C-B178-0041-9275-0F2C11990E70}" srcOrd="0" destOrd="0" presId="urn:microsoft.com/office/officeart/2005/8/layout/default"/>
    <dgm:cxn modelId="{9CFB5896-80F8-AA44-9CDA-FE5B95157DCE}" type="presParOf" srcId="{705E89B1-9B9C-C14F-BF7E-09B4324BE13C}" destId="{51A80783-F909-174A-96E4-D0E7EA64E841}" srcOrd="0" destOrd="0" presId="urn:microsoft.com/office/officeart/2005/8/layout/default"/>
    <dgm:cxn modelId="{F7BF1886-0748-1A44-864D-E8C6F307884F}" type="presParOf" srcId="{705E89B1-9B9C-C14F-BF7E-09B4324BE13C}" destId="{74140E2C-DCA3-6247-A98B-B0C3552DCFED}" srcOrd="1" destOrd="0" presId="urn:microsoft.com/office/officeart/2005/8/layout/default"/>
    <dgm:cxn modelId="{E58143CF-A93D-9645-8717-88CD3617D2FA}" type="presParOf" srcId="{705E89B1-9B9C-C14F-BF7E-09B4324BE13C}" destId="{A7B034C3-6340-4E42-AE62-08C662F72559}" srcOrd="2" destOrd="0" presId="urn:microsoft.com/office/officeart/2005/8/layout/default"/>
    <dgm:cxn modelId="{FBFDE728-B125-8B4F-A354-23117A3F2877}" type="presParOf" srcId="{705E89B1-9B9C-C14F-BF7E-09B4324BE13C}" destId="{D1E22194-D6EA-C446-85EA-CCCD018C1E92}" srcOrd="3" destOrd="0" presId="urn:microsoft.com/office/officeart/2005/8/layout/default"/>
    <dgm:cxn modelId="{EC0316DD-8C62-FC42-A144-2D60CB8A9F2B}" type="presParOf" srcId="{705E89B1-9B9C-C14F-BF7E-09B4324BE13C}" destId="{2C2B425C-B178-0041-9275-0F2C11990E7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0634E5-4C90-4210-9B51-6446CCD416D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47518A2-9DE7-44E2-8942-5492E96C796D}">
      <dgm:prSet/>
      <dgm:spPr/>
      <dgm:t>
        <a:bodyPr/>
        <a:lstStyle/>
        <a:p>
          <a:r>
            <a:rPr lang="en-US"/>
            <a:t>Loading instances might be heavy</a:t>
          </a:r>
        </a:p>
      </dgm:t>
    </dgm:pt>
    <dgm:pt modelId="{F61F6625-CF38-4A76-9D9C-BC78373D8D54}" type="parTrans" cxnId="{48E4ECCE-9ABB-47D6-BB06-6FE18DB44054}">
      <dgm:prSet/>
      <dgm:spPr/>
      <dgm:t>
        <a:bodyPr/>
        <a:lstStyle/>
        <a:p>
          <a:endParaRPr lang="en-US"/>
        </a:p>
      </dgm:t>
    </dgm:pt>
    <dgm:pt modelId="{57F9E867-3D43-4E05-82C1-EBE870D01DC1}" type="sibTrans" cxnId="{48E4ECCE-9ABB-47D6-BB06-6FE18DB44054}">
      <dgm:prSet/>
      <dgm:spPr/>
      <dgm:t>
        <a:bodyPr/>
        <a:lstStyle/>
        <a:p>
          <a:endParaRPr lang="en-US"/>
        </a:p>
      </dgm:t>
    </dgm:pt>
    <dgm:pt modelId="{C47578C7-646A-4BC7-82AB-30EB7F933D9D}">
      <dgm:prSet/>
      <dgm:spPr/>
      <dgm:t>
        <a:bodyPr/>
        <a:lstStyle/>
        <a:p>
          <a:r>
            <a:rPr lang="en-US"/>
            <a:t>Need to implement warm function</a:t>
          </a:r>
        </a:p>
      </dgm:t>
    </dgm:pt>
    <dgm:pt modelId="{FD2CB846-741E-492F-B89E-547BB6052363}" type="parTrans" cxnId="{373E2953-E539-439F-B42C-1E562C93C725}">
      <dgm:prSet/>
      <dgm:spPr/>
      <dgm:t>
        <a:bodyPr/>
        <a:lstStyle/>
        <a:p>
          <a:endParaRPr lang="en-US"/>
        </a:p>
      </dgm:t>
    </dgm:pt>
    <dgm:pt modelId="{6B371578-5946-4727-A254-8DDFC9A852B6}" type="sibTrans" cxnId="{373E2953-E539-439F-B42C-1E562C93C725}">
      <dgm:prSet/>
      <dgm:spPr/>
      <dgm:t>
        <a:bodyPr/>
        <a:lstStyle/>
        <a:p>
          <a:endParaRPr lang="en-US"/>
        </a:p>
      </dgm:t>
    </dgm:pt>
    <dgm:pt modelId="{A5FCD26A-32CF-4EF6-AA12-3A1EA4F942EE}">
      <dgm:prSet/>
      <dgm:spPr/>
      <dgm:t>
        <a:bodyPr/>
        <a:lstStyle/>
        <a:p>
          <a:r>
            <a:rPr lang="en-US"/>
            <a:t>Not good solution for Dependency heavy Applications</a:t>
          </a:r>
        </a:p>
      </dgm:t>
    </dgm:pt>
    <dgm:pt modelId="{9CFE0A60-5017-44A7-BC1F-759647885F2B}" type="parTrans" cxnId="{625BD3E5-B777-4617-8C2F-5994BCBDE9B2}">
      <dgm:prSet/>
      <dgm:spPr/>
      <dgm:t>
        <a:bodyPr/>
        <a:lstStyle/>
        <a:p>
          <a:endParaRPr lang="en-US"/>
        </a:p>
      </dgm:t>
    </dgm:pt>
    <dgm:pt modelId="{EC087B93-EFB2-4067-BB84-202C29AD3323}" type="sibTrans" cxnId="{625BD3E5-B777-4617-8C2F-5994BCBDE9B2}">
      <dgm:prSet/>
      <dgm:spPr/>
      <dgm:t>
        <a:bodyPr/>
        <a:lstStyle/>
        <a:p>
          <a:endParaRPr lang="en-US"/>
        </a:p>
      </dgm:t>
    </dgm:pt>
    <dgm:pt modelId="{D60C6377-FA53-5F43-AAB4-37A6BF7844C1}" type="pres">
      <dgm:prSet presAssocID="{090634E5-4C90-4210-9B51-6446CCD416D7}" presName="linear" presStyleCnt="0">
        <dgm:presLayoutVars>
          <dgm:animLvl val="lvl"/>
          <dgm:resizeHandles val="exact"/>
        </dgm:presLayoutVars>
      </dgm:prSet>
      <dgm:spPr/>
    </dgm:pt>
    <dgm:pt modelId="{68EAD2D8-FF25-9943-B65F-F485D9272E42}" type="pres">
      <dgm:prSet presAssocID="{547518A2-9DE7-44E2-8942-5492E96C79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3157882-D4BE-174B-A6F2-BF1F41B0BCDB}" type="pres">
      <dgm:prSet presAssocID="{57F9E867-3D43-4E05-82C1-EBE870D01DC1}" presName="spacer" presStyleCnt="0"/>
      <dgm:spPr/>
    </dgm:pt>
    <dgm:pt modelId="{CC156AF8-2C8A-7D4B-93AF-58C6554E7987}" type="pres">
      <dgm:prSet presAssocID="{C47578C7-646A-4BC7-82AB-30EB7F933D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6E101B-98F4-6644-86D1-256F1F079092}" type="pres">
      <dgm:prSet presAssocID="{6B371578-5946-4727-A254-8DDFC9A852B6}" presName="spacer" presStyleCnt="0"/>
      <dgm:spPr/>
    </dgm:pt>
    <dgm:pt modelId="{3AE843BD-49DB-144D-A7A7-E0447ACB5A1B}" type="pres">
      <dgm:prSet presAssocID="{A5FCD26A-32CF-4EF6-AA12-3A1EA4F942E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3E2953-E539-439F-B42C-1E562C93C725}" srcId="{090634E5-4C90-4210-9B51-6446CCD416D7}" destId="{C47578C7-646A-4BC7-82AB-30EB7F933D9D}" srcOrd="1" destOrd="0" parTransId="{FD2CB846-741E-492F-B89E-547BB6052363}" sibTransId="{6B371578-5946-4727-A254-8DDFC9A852B6}"/>
    <dgm:cxn modelId="{A4A770A0-FDCE-844D-AD18-CB3A5B26372F}" type="presOf" srcId="{A5FCD26A-32CF-4EF6-AA12-3A1EA4F942EE}" destId="{3AE843BD-49DB-144D-A7A7-E0447ACB5A1B}" srcOrd="0" destOrd="0" presId="urn:microsoft.com/office/officeart/2005/8/layout/vList2"/>
    <dgm:cxn modelId="{E8DD49A3-DB06-534C-BBD1-E788B68F9294}" type="presOf" srcId="{547518A2-9DE7-44E2-8942-5492E96C796D}" destId="{68EAD2D8-FF25-9943-B65F-F485D9272E42}" srcOrd="0" destOrd="0" presId="urn:microsoft.com/office/officeart/2005/8/layout/vList2"/>
    <dgm:cxn modelId="{96BC63AE-9129-E642-B24D-48C28942020D}" type="presOf" srcId="{C47578C7-646A-4BC7-82AB-30EB7F933D9D}" destId="{CC156AF8-2C8A-7D4B-93AF-58C6554E7987}" srcOrd="0" destOrd="0" presId="urn:microsoft.com/office/officeart/2005/8/layout/vList2"/>
    <dgm:cxn modelId="{48E4ECCE-9ABB-47D6-BB06-6FE18DB44054}" srcId="{090634E5-4C90-4210-9B51-6446CCD416D7}" destId="{547518A2-9DE7-44E2-8942-5492E96C796D}" srcOrd="0" destOrd="0" parTransId="{F61F6625-CF38-4A76-9D9C-BC78373D8D54}" sibTransId="{57F9E867-3D43-4E05-82C1-EBE870D01DC1}"/>
    <dgm:cxn modelId="{143203D5-366C-6D45-BF22-432017DAF815}" type="presOf" srcId="{090634E5-4C90-4210-9B51-6446CCD416D7}" destId="{D60C6377-FA53-5F43-AAB4-37A6BF7844C1}" srcOrd="0" destOrd="0" presId="urn:microsoft.com/office/officeart/2005/8/layout/vList2"/>
    <dgm:cxn modelId="{625BD3E5-B777-4617-8C2F-5994BCBDE9B2}" srcId="{090634E5-4C90-4210-9B51-6446CCD416D7}" destId="{A5FCD26A-32CF-4EF6-AA12-3A1EA4F942EE}" srcOrd="2" destOrd="0" parTransId="{9CFE0A60-5017-44A7-BC1F-759647885F2B}" sibTransId="{EC087B93-EFB2-4067-BB84-202C29AD3323}"/>
    <dgm:cxn modelId="{3C7ECE0A-9D06-C543-9771-6D98E95CB743}" type="presParOf" srcId="{D60C6377-FA53-5F43-AAB4-37A6BF7844C1}" destId="{68EAD2D8-FF25-9943-B65F-F485D9272E42}" srcOrd="0" destOrd="0" presId="urn:microsoft.com/office/officeart/2005/8/layout/vList2"/>
    <dgm:cxn modelId="{9899570F-2D7C-3643-8612-516E159B1393}" type="presParOf" srcId="{D60C6377-FA53-5F43-AAB4-37A6BF7844C1}" destId="{F3157882-D4BE-174B-A6F2-BF1F41B0BCDB}" srcOrd="1" destOrd="0" presId="urn:microsoft.com/office/officeart/2005/8/layout/vList2"/>
    <dgm:cxn modelId="{A89678D5-945D-3A42-8824-6CDFC30F91B2}" type="presParOf" srcId="{D60C6377-FA53-5F43-AAB4-37A6BF7844C1}" destId="{CC156AF8-2C8A-7D4B-93AF-58C6554E7987}" srcOrd="2" destOrd="0" presId="urn:microsoft.com/office/officeart/2005/8/layout/vList2"/>
    <dgm:cxn modelId="{E0A47B1C-7DD0-7C4F-B6E9-072493B0657A}" type="presParOf" srcId="{D60C6377-FA53-5F43-AAB4-37A6BF7844C1}" destId="{CF6E101B-98F4-6644-86D1-256F1F079092}" srcOrd="3" destOrd="0" presId="urn:microsoft.com/office/officeart/2005/8/layout/vList2"/>
    <dgm:cxn modelId="{BE432048-00A2-B74C-94DD-A267D88A633F}" type="presParOf" srcId="{D60C6377-FA53-5F43-AAB4-37A6BF7844C1}" destId="{3AE843BD-49DB-144D-A7A7-E0447ACB5A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FF13B-98C2-AC43-A3D7-34A2EBF5BD63}">
      <dsp:nvSpPr>
        <dsp:cNvPr id="0" name=""/>
        <dsp:cNvSpPr/>
      </dsp:nvSpPr>
      <dsp:spPr>
        <a:xfrm>
          <a:off x="0" y="563049"/>
          <a:ext cx="10515600" cy="1523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500,000 requests per day</a:t>
          </a:r>
        </a:p>
      </dsp:txBody>
      <dsp:txXfrm>
        <a:off x="74363" y="637412"/>
        <a:ext cx="10366874" cy="1374614"/>
      </dsp:txXfrm>
    </dsp:sp>
    <dsp:sp modelId="{465FC922-B6E2-734D-AF8F-4E189A5223EE}">
      <dsp:nvSpPr>
        <dsp:cNvPr id="0" name=""/>
        <dsp:cNvSpPr/>
      </dsp:nvSpPr>
      <dsp:spPr>
        <a:xfrm>
          <a:off x="0" y="2264949"/>
          <a:ext cx="10515600" cy="1523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Yearly: 180,000,000 requests</a:t>
          </a:r>
        </a:p>
      </dsp:txBody>
      <dsp:txXfrm>
        <a:off x="74363" y="2339312"/>
        <a:ext cx="10366874" cy="1374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3A02D-5FDE-194E-B82A-BB0C0974FF66}">
      <dsp:nvSpPr>
        <dsp:cNvPr id="0" name=""/>
        <dsp:cNvSpPr/>
      </dsp:nvSpPr>
      <dsp:spPr>
        <a:xfrm>
          <a:off x="1090219" y="332689"/>
          <a:ext cx="4581292" cy="4581292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Hardware Cost: (initial) $50,000 ($16,667/year)</a:t>
          </a:r>
        </a:p>
      </dsp:txBody>
      <dsp:txXfrm>
        <a:off x="3497034" y="758094"/>
        <a:ext cx="1090784" cy="872627"/>
      </dsp:txXfrm>
    </dsp:sp>
    <dsp:sp modelId="{590F3AAC-611A-7C4C-8D22-4B56C75B76DE}">
      <dsp:nvSpPr>
        <dsp:cNvPr id="0" name=""/>
        <dsp:cNvSpPr/>
      </dsp:nvSpPr>
      <dsp:spPr>
        <a:xfrm>
          <a:off x="1149121" y="406317"/>
          <a:ext cx="4581292" cy="4581292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Software Cost: (initial) $10,000 ($3,333/year)</a:t>
          </a:r>
        </a:p>
      </dsp:txBody>
      <dsp:txXfrm>
        <a:off x="4260582" y="2067035"/>
        <a:ext cx="1254401" cy="763548"/>
      </dsp:txXfrm>
    </dsp:sp>
    <dsp:sp modelId="{B62C3D1C-0212-5D49-9BCB-8F4E139D3A89}">
      <dsp:nvSpPr>
        <dsp:cNvPr id="0" name=""/>
        <dsp:cNvSpPr/>
      </dsp:nvSpPr>
      <dsp:spPr>
        <a:xfrm>
          <a:off x="1127851" y="499033"/>
          <a:ext cx="4581292" cy="4581292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Maintenance Cost: $7,500</a:t>
          </a:r>
        </a:p>
      </dsp:txBody>
      <dsp:txXfrm>
        <a:off x="4069695" y="3212358"/>
        <a:ext cx="1090784" cy="845357"/>
      </dsp:txXfrm>
    </dsp:sp>
    <dsp:sp modelId="{94F1AF5F-3652-AF4E-998D-CB648BA4B5CA}">
      <dsp:nvSpPr>
        <dsp:cNvPr id="0" name=""/>
        <dsp:cNvSpPr/>
      </dsp:nvSpPr>
      <dsp:spPr>
        <a:xfrm>
          <a:off x="1042770" y="539938"/>
          <a:ext cx="4581292" cy="4581292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Energy Cost: $5,256</a:t>
          </a:r>
        </a:p>
      </dsp:txBody>
      <dsp:txXfrm>
        <a:off x="2801659" y="4139525"/>
        <a:ext cx="1063514" cy="763548"/>
      </dsp:txXfrm>
    </dsp:sp>
    <dsp:sp modelId="{B2FA45DA-B794-344E-B3F2-02DE6A2E9444}">
      <dsp:nvSpPr>
        <dsp:cNvPr id="0" name=""/>
        <dsp:cNvSpPr/>
      </dsp:nvSpPr>
      <dsp:spPr>
        <a:xfrm>
          <a:off x="957688" y="499033"/>
          <a:ext cx="4581292" cy="4581292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Personnel Cost: $160,000</a:t>
          </a:r>
        </a:p>
      </dsp:txBody>
      <dsp:txXfrm>
        <a:off x="1506353" y="3212358"/>
        <a:ext cx="1090784" cy="845357"/>
      </dsp:txXfrm>
    </dsp:sp>
    <dsp:sp modelId="{EB0C9FD6-23EB-D04A-98CA-90619C5C7245}">
      <dsp:nvSpPr>
        <dsp:cNvPr id="0" name=""/>
        <dsp:cNvSpPr/>
      </dsp:nvSpPr>
      <dsp:spPr>
        <a:xfrm>
          <a:off x="936418" y="406317"/>
          <a:ext cx="4581292" cy="4581292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Cooling Cost: $2,628</a:t>
          </a:r>
        </a:p>
      </dsp:txBody>
      <dsp:txXfrm>
        <a:off x="1151848" y="2067035"/>
        <a:ext cx="1254401" cy="763548"/>
      </dsp:txXfrm>
    </dsp:sp>
    <dsp:sp modelId="{4BD71809-884E-0A40-A783-258FF91B8B1B}">
      <dsp:nvSpPr>
        <dsp:cNvPr id="0" name=""/>
        <dsp:cNvSpPr/>
      </dsp:nvSpPr>
      <dsp:spPr>
        <a:xfrm>
          <a:off x="995320" y="332689"/>
          <a:ext cx="4581292" cy="4581292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Facility Cost: $10,000</a:t>
          </a:r>
        </a:p>
      </dsp:txBody>
      <dsp:txXfrm>
        <a:off x="2079014" y="758094"/>
        <a:ext cx="1090784" cy="872627"/>
      </dsp:txXfrm>
    </dsp:sp>
    <dsp:sp modelId="{71874C12-594B-B146-AB5A-D0B2680DFA1F}">
      <dsp:nvSpPr>
        <dsp:cNvPr id="0" name=""/>
        <dsp:cNvSpPr/>
      </dsp:nvSpPr>
      <dsp:spPr>
        <a:xfrm>
          <a:off x="806386" y="49085"/>
          <a:ext cx="5148500" cy="51485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46DB4B-1F0E-C247-8A65-624128FE5E3C}">
      <dsp:nvSpPr>
        <dsp:cNvPr id="0" name=""/>
        <dsp:cNvSpPr/>
      </dsp:nvSpPr>
      <dsp:spPr>
        <a:xfrm>
          <a:off x="865659" y="123039"/>
          <a:ext cx="5148500" cy="51485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A5AF52-547F-5B46-9904-6887FF7CA11A}">
      <dsp:nvSpPr>
        <dsp:cNvPr id="0" name=""/>
        <dsp:cNvSpPr/>
      </dsp:nvSpPr>
      <dsp:spPr>
        <a:xfrm>
          <a:off x="844314" y="215540"/>
          <a:ext cx="5148500" cy="51485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594A9A-9E96-8C4A-898D-33F9826E408A}">
      <dsp:nvSpPr>
        <dsp:cNvPr id="0" name=""/>
        <dsp:cNvSpPr/>
      </dsp:nvSpPr>
      <dsp:spPr>
        <a:xfrm>
          <a:off x="759166" y="256214"/>
          <a:ext cx="5148500" cy="51485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1E1E23-ADC6-DA43-A249-B28167D8C583}">
      <dsp:nvSpPr>
        <dsp:cNvPr id="0" name=""/>
        <dsp:cNvSpPr/>
      </dsp:nvSpPr>
      <dsp:spPr>
        <a:xfrm>
          <a:off x="674018" y="215540"/>
          <a:ext cx="5148500" cy="51485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B296F2-2F60-2E42-9131-641CCDF7A2B5}">
      <dsp:nvSpPr>
        <dsp:cNvPr id="0" name=""/>
        <dsp:cNvSpPr/>
      </dsp:nvSpPr>
      <dsp:spPr>
        <a:xfrm>
          <a:off x="652672" y="123039"/>
          <a:ext cx="5148500" cy="51485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A5E11B-B31A-2D49-8E96-250BD9C21D8E}">
      <dsp:nvSpPr>
        <dsp:cNvPr id="0" name=""/>
        <dsp:cNvSpPr/>
      </dsp:nvSpPr>
      <dsp:spPr>
        <a:xfrm>
          <a:off x="711945" y="49085"/>
          <a:ext cx="5148500" cy="51485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0C6A4-4664-4365-BAEE-33713FFB7E60}">
      <dsp:nvSpPr>
        <dsp:cNvPr id="0" name=""/>
        <dsp:cNvSpPr/>
      </dsp:nvSpPr>
      <dsp:spPr>
        <a:xfrm>
          <a:off x="1963800" y="55752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C7D14-7CFB-4E4C-A8F2-5746941C5740}">
      <dsp:nvSpPr>
        <dsp:cNvPr id="0" name=""/>
        <dsp:cNvSpPr/>
      </dsp:nvSpPr>
      <dsp:spPr>
        <a:xfrm>
          <a:off x="559800" y="21913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Implement handler class for AWS Lambda</a:t>
          </a:r>
        </a:p>
      </dsp:txBody>
      <dsp:txXfrm>
        <a:off x="559800" y="2191382"/>
        <a:ext cx="4320000" cy="648000"/>
      </dsp:txXfrm>
    </dsp:sp>
    <dsp:sp modelId="{EC10F040-40CD-4A06-9D38-7E611F3713B1}">
      <dsp:nvSpPr>
        <dsp:cNvPr id="0" name=""/>
        <dsp:cNvSpPr/>
      </dsp:nvSpPr>
      <dsp:spPr>
        <a:xfrm>
          <a:off x="559800" y="2896058"/>
          <a:ext cx="4320000" cy="495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24554-C07F-46CC-A96E-4E660564C4A9}">
      <dsp:nvSpPr>
        <dsp:cNvPr id="0" name=""/>
        <dsp:cNvSpPr/>
      </dsp:nvSpPr>
      <dsp:spPr>
        <a:xfrm>
          <a:off x="7039800" y="55752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EB119-41BF-491E-9C84-0D2376EBE85B}">
      <dsp:nvSpPr>
        <dsp:cNvPr id="0" name=""/>
        <dsp:cNvSpPr/>
      </dsp:nvSpPr>
      <dsp:spPr>
        <a:xfrm>
          <a:off x="5635800" y="21913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Reduce loading time of Spring Boot</a:t>
          </a:r>
        </a:p>
      </dsp:txBody>
      <dsp:txXfrm>
        <a:off x="5635800" y="2191382"/>
        <a:ext cx="4320000" cy="648000"/>
      </dsp:txXfrm>
    </dsp:sp>
    <dsp:sp modelId="{F3E4F857-D1F1-48E9-8AF6-F9290E971F17}">
      <dsp:nvSpPr>
        <dsp:cNvPr id="0" name=""/>
        <dsp:cNvSpPr/>
      </dsp:nvSpPr>
      <dsp:spPr>
        <a:xfrm>
          <a:off x="5635800" y="2896058"/>
          <a:ext cx="4320000" cy="495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Avoid component scanning</a:t>
          </a:r>
        </a:p>
      </dsp:txBody>
      <dsp:txXfrm>
        <a:off x="5635800" y="2896058"/>
        <a:ext cx="4320000" cy="495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30B5F-EB49-427B-A693-6C975E200495}">
      <dsp:nvSpPr>
        <dsp:cNvPr id="0" name=""/>
        <dsp:cNvSpPr/>
      </dsp:nvSpPr>
      <dsp:spPr>
        <a:xfrm>
          <a:off x="973190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D10A7-3ABF-45C0-BDE9-35C0E72B0B8E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5EBE3-CA2A-4C45-87CF-3AB3CD71CDA4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No servers to Manage</a:t>
          </a:r>
        </a:p>
      </dsp:txBody>
      <dsp:txXfrm>
        <a:off x="569079" y="2443382"/>
        <a:ext cx="2072362" cy="720000"/>
      </dsp:txXfrm>
    </dsp:sp>
    <dsp:sp modelId="{F746FE0B-CCF0-4784-BB14-C4FE48EC326C}">
      <dsp:nvSpPr>
        <dsp:cNvPr id="0" name=""/>
        <dsp:cNvSpPr/>
      </dsp:nvSpPr>
      <dsp:spPr>
        <a:xfrm>
          <a:off x="3408216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D5E7C-F31E-4A26-A777-6DE103CF3CF6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0AA81-CC7A-40DA-BEDE-310D582F24F3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Continuous Scaling</a:t>
          </a:r>
        </a:p>
      </dsp:txBody>
      <dsp:txXfrm>
        <a:off x="3004105" y="2443382"/>
        <a:ext cx="2072362" cy="720000"/>
      </dsp:txXfrm>
    </dsp:sp>
    <dsp:sp modelId="{06E264A1-F3FC-4963-92C9-1D1A34E2B2B1}">
      <dsp:nvSpPr>
        <dsp:cNvPr id="0" name=""/>
        <dsp:cNvSpPr/>
      </dsp:nvSpPr>
      <dsp:spPr>
        <a:xfrm>
          <a:off x="5843242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C48F9-BCD3-4F2B-92F7-548D921126F7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0067C-A161-4DD0-8247-4AD9166AECE6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Pricing - Millisecond metering</a:t>
          </a:r>
        </a:p>
      </dsp:txBody>
      <dsp:txXfrm>
        <a:off x="5439131" y="2443382"/>
        <a:ext cx="2072362" cy="720000"/>
      </dsp:txXfrm>
    </dsp:sp>
    <dsp:sp modelId="{85666C3E-E3F6-469B-BA2E-63BE1CE1FD77}">
      <dsp:nvSpPr>
        <dsp:cNvPr id="0" name=""/>
        <dsp:cNvSpPr/>
      </dsp:nvSpPr>
      <dsp:spPr>
        <a:xfrm>
          <a:off x="8278268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399AB-C151-4DB1-89E9-A19F41B3D682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2B0AC-DCFF-4A15-A873-A00EB4EFE5F5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Increases Innovation</a:t>
          </a:r>
        </a:p>
      </dsp:txBody>
      <dsp:txXfrm>
        <a:off x="7874157" y="2443382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80783-F909-174A-96E4-D0E7EA64E841}">
      <dsp:nvSpPr>
        <dsp:cNvPr id="0" name=""/>
        <dsp:cNvSpPr/>
      </dsp:nvSpPr>
      <dsp:spPr>
        <a:xfrm>
          <a:off x="0" y="98860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Hard to adopt big scale enterprise Spring Boot</a:t>
          </a:r>
        </a:p>
      </dsp:txBody>
      <dsp:txXfrm>
        <a:off x="0" y="988600"/>
        <a:ext cx="3286125" cy="1971675"/>
      </dsp:txXfrm>
    </dsp:sp>
    <dsp:sp modelId="{A7B034C3-6340-4E42-AE62-08C662F72559}">
      <dsp:nvSpPr>
        <dsp:cNvPr id="0" name=""/>
        <dsp:cNvSpPr/>
      </dsp:nvSpPr>
      <dsp:spPr>
        <a:xfrm>
          <a:off x="3614737" y="988600"/>
          <a:ext cx="3286125" cy="197167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 Control Over Environment</a:t>
          </a:r>
        </a:p>
      </dsp:txBody>
      <dsp:txXfrm>
        <a:off x="3614737" y="988600"/>
        <a:ext cx="3286125" cy="1971675"/>
      </dsp:txXfrm>
    </dsp:sp>
    <dsp:sp modelId="{2C2B425C-B178-0041-9275-0F2C11990E70}">
      <dsp:nvSpPr>
        <dsp:cNvPr id="0" name=""/>
        <dsp:cNvSpPr/>
      </dsp:nvSpPr>
      <dsp:spPr>
        <a:xfrm>
          <a:off x="7229475" y="988600"/>
          <a:ext cx="3286125" cy="197167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More Complex Call Patterns</a:t>
          </a:r>
        </a:p>
      </dsp:txBody>
      <dsp:txXfrm>
        <a:off x="7229475" y="988600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AD2D8-FF25-9943-B65F-F485D9272E42}">
      <dsp:nvSpPr>
        <dsp:cNvPr id="0" name=""/>
        <dsp:cNvSpPr/>
      </dsp:nvSpPr>
      <dsp:spPr>
        <a:xfrm>
          <a:off x="0" y="723079"/>
          <a:ext cx="10515600" cy="8353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Loading instances might be heavy</a:t>
          </a:r>
        </a:p>
      </dsp:txBody>
      <dsp:txXfrm>
        <a:off x="40780" y="763859"/>
        <a:ext cx="10434040" cy="753820"/>
      </dsp:txXfrm>
    </dsp:sp>
    <dsp:sp modelId="{CC156AF8-2C8A-7D4B-93AF-58C6554E7987}">
      <dsp:nvSpPr>
        <dsp:cNvPr id="0" name=""/>
        <dsp:cNvSpPr/>
      </dsp:nvSpPr>
      <dsp:spPr>
        <a:xfrm>
          <a:off x="0" y="1656379"/>
          <a:ext cx="10515600" cy="83538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Need to implement warm function</a:t>
          </a:r>
        </a:p>
      </dsp:txBody>
      <dsp:txXfrm>
        <a:off x="40780" y="1697159"/>
        <a:ext cx="10434040" cy="753820"/>
      </dsp:txXfrm>
    </dsp:sp>
    <dsp:sp modelId="{3AE843BD-49DB-144D-A7A7-E0447ACB5A1B}">
      <dsp:nvSpPr>
        <dsp:cNvPr id="0" name=""/>
        <dsp:cNvSpPr/>
      </dsp:nvSpPr>
      <dsp:spPr>
        <a:xfrm>
          <a:off x="0" y="2589679"/>
          <a:ext cx="10515600" cy="8353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Not good solution for Dependency heavy Applications</a:t>
          </a:r>
        </a:p>
      </dsp:txBody>
      <dsp:txXfrm>
        <a:off x="40780" y="2630459"/>
        <a:ext cx="10434040" cy="753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73348-B639-406C-B87B-AEB46145524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A6645-D162-453D-91E3-642FCBCF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1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cap="all" dirty="0">
                <a:solidFill>
                  <a:srgbClr val="FFFFFF"/>
                </a:solidFill>
                <a:effectLst/>
                <a:highlight>
                  <a:srgbClr val="F5F5F5"/>
                </a:highlight>
                <a:latin typeface="Franklin Gothic Demi Cond" panose="020B0706030402020204" pitchFamily="34" charset="0"/>
              </a:rPr>
              <a:t>1- EXTENSIVE SERVICE OFFERINGS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Franklin Gothic Demi Cond" panose="020B0706030402020204" pitchFamily="34" charset="0"/>
              </a:rPr>
              <a:t>​ -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AWS provides a broader range of services compared to most other cloud providers, catering to diverse business needs.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 market leadership </a:t>
            </a:r>
            <a:r>
              <a:rPr lang="en-US" sz="1200" dirty="0">
                <a:latin typeface="Arial"/>
                <a:cs typeface="Arial"/>
              </a:rPr>
              <a:t>As a pioneer in cloud computing, AWS has a proven track record and continues to innovate, often setting industry standards.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3- Robust partner ecosystem </a:t>
            </a:r>
            <a:r>
              <a:rPr lang="en-US" dirty="0">
                <a:latin typeface="Arial"/>
                <a:cs typeface="Arial"/>
              </a:rPr>
              <a:t>- AWS has a vast network of partners, offering additional tools, services, and support to enhance the platform's capabilities.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4- Advanced security features - </a:t>
            </a:r>
            <a:r>
              <a:rPr lang="en-US" sz="1200" dirty="0">
                <a:latin typeface="Arial"/>
                <a:cs typeface="Arial"/>
              </a:rPr>
              <a:t>AWS offers comprehensive security measures, including encryption, access management, and compliance certifications.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A6645-D162-453D-91E3-642FCBCF67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A6645-D162-453D-91E3-642FCBCF67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91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A6645-D162-453D-91E3-642FCBCF67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1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FD3-7AC2-B222-48D3-88D904CEE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387DB-2493-E037-3D47-D49A7F9A2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25262-91A7-C6DA-AFEA-1BB872B6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2662A-25ED-8E79-0CD7-3CEE3F32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67B33-3BCD-7C82-6971-FE2D6E01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1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04E8-76BB-06AE-2028-8590BFC0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679CD-227A-C77C-89AD-7A3ADC96E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8D734-92C6-0554-7E95-57B4BD23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678D1-B99F-4D3E-352E-0CF3340F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AC23-1265-B2BF-F5B4-418E7644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8086E3-8B2D-EA4B-8070-ECF188C11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9A58A-5420-9C72-1450-59057F62A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6661-8EEA-2030-04D0-45123538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8016-DEE4-0141-9540-6D5B99F0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18A57-C4C5-1D6C-AC40-3DD674AD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0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E355-06E7-5829-DDF9-0B1C9AC2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51A8-F756-BB91-40DA-1971C656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1F02A-6638-D850-FA6B-65853CE4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719EB-A34A-630E-6249-83BCBF8F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79B4D-406E-A032-192B-57620DFA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FA5E-7139-2A2E-C514-DBF14A83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FC7B4-838C-7EBF-6DE8-4E65F9B4A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3179-3A5D-D153-E203-74915823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2F461-8435-46E0-3FA9-EBB1CB38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99943-DFC2-02C9-19DE-6E4B23D8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9427A-049D-5950-D32E-77F8A4C5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DC9B-8856-FDAD-5111-5C15E2137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5AA58-7D87-614F-1A6A-99D70B06F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A0DAF-03F1-B4C7-17DA-DDD7831F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C6401-2D8F-66E5-7161-B336FCE7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FD2E9-066F-4E33-F98F-B4552571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ADD5-5D51-4428-6BE1-D865EA98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5819-B07F-0C89-3649-91CF58714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EA7C9-0527-39BD-4073-150CAC440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EB55-165C-2491-4DF6-24A473204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53FD5-DE0B-6BE3-3CF8-CEB48D5B8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D6567-62F5-B0CB-1151-CC1C7EFB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4E971-9A62-0872-0DEF-211F317D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E0F0C-E149-7C3B-141C-D9872C86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7EB6-91BA-7082-1525-80499716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39485-A27F-C268-5936-6B228BA1A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ECDB-BA41-E625-7402-393547CB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3726F-5D92-B5DD-31E8-1115701C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F7E89-2657-EA46-9B26-67B105EA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35EDE-688B-1819-0EEA-C8D865D5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5B745-0D38-F38F-4555-B72C74D7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5AB8-4B1D-1409-0559-EA0A71D5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950C-59DE-D926-76DC-2A634208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AFCB4-9944-B8FB-F670-3F3646413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574F1-8305-B28A-0FCA-54C67496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98C36-6C87-87A5-4D5C-5F603AA6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B9AA5-9D75-4F85-4E9A-A59EAA2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2A8E-B4D4-DE18-F2C3-D8982EE1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6DF76-C12F-3810-D583-C78793CB6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F14CF-8C19-42C4-AE8E-F3644A106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9191-1350-B702-9B75-2EFAE89F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0C892-E24B-80CF-63D4-5DDE223A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AF486-6AEE-EF07-07C6-54CBA11D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9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95F18-F3CE-2984-9B1B-142C3E5C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9397D-44D6-ABA3-427F-2F443BDE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A8BB1-D50A-B206-7AE1-E237CC0DA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99E0DC-F91A-2248-ABC8-187261AA4A15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CE629-4C5D-00AE-98CD-77EE6661A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586C3-D405-A067-A749-B189FA5F0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42743-9701-7047-84CD-39EC04B9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84211-0D0F-66AB-E802-AC5FB2CE3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6097" y="1659315"/>
            <a:ext cx="2890268" cy="2740407"/>
          </a:xfrm>
        </p:spPr>
        <p:txBody>
          <a:bodyPr anchor="t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Amazon Web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6DA91-C2B9-C507-DA20-F840ED212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639" y="4660134"/>
            <a:ext cx="4412417" cy="1479245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sz="3200" b="1" dirty="0">
                <a:solidFill>
                  <a:srgbClr val="00B0F0"/>
                </a:solidFill>
              </a:rPr>
              <a:t>Group 6</a:t>
            </a:r>
          </a:p>
          <a:p>
            <a:pPr algn="r"/>
            <a:r>
              <a:rPr lang="en-US" sz="3200" dirty="0" err="1">
                <a:solidFill>
                  <a:srgbClr val="FFFFFF"/>
                </a:solidFill>
              </a:rPr>
              <a:t>Togtokhbayar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Gendensuren</a:t>
            </a:r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 err="1">
                <a:solidFill>
                  <a:srgbClr val="FFFFFF"/>
                </a:solidFill>
              </a:rPr>
              <a:t>Mayssa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Elloumi</a:t>
            </a:r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Van </a:t>
            </a:r>
            <a:r>
              <a:rPr lang="en-US" sz="3200" dirty="0" err="1">
                <a:solidFill>
                  <a:srgbClr val="FFFFFF"/>
                </a:solidFill>
              </a:rPr>
              <a:t>Duy</a:t>
            </a:r>
            <a:r>
              <a:rPr lang="en-US" sz="3200" dirty="0">
                <a:solidFill>
                  <a:srgbClr val="FFFFFF"/>
                </a:solidFill>
              </a:rPr>
              <a:t> Nguyen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DEDB2B-5F4C-9DC5-99FF-752ECD30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301" y="2510716"/>
            <a:ext cx="3964344" cy="24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3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61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D1005-BE06-FB64-47A5-1477BE48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3" y="-4941"/>
            <a:ext cx="9094756" cy="3287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5D07EB-EAFE-8DEB-F87C-6430C2DBF06B}"/>
              </a:ext>
            </a:extLst>
          </p:cNvPr>
          <p:cNvSpPr txBox="1"/>
          <p:nvPr/>
        </p:nvSpPr>
        <p:spPr>
          <a:xfrm>
            <a:off x="9412034" y="181428"/>
            <a:ext cx="265604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Popular services: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Amazone </a:t>
            </a:r>
            <a:r>
              <a:rPr lang="en-US" err="1"/>
              <a:t>vpc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Amazone route 53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Elastic load balancing</a:t>
            </a:r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  <p:pic>
        <p:nvPicPr>
          <p:cNvPr id="6" name="Picture 5" descr="A blue cubes connected to each other&#10;&#10;Description automatically generated">
            <a:extLst>
              <a:ext uri="{FF2B5EF4-FFF2-40B4-BE49-F238E27FC236}">
                <a16:creationId xmlns:a16="http://schemas.microsoft.com/office/drawing/2014/main" id="{B1313EDE-260A-587E-5326-009994B9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8" y="4114261"/>
            <a:ext cx="9740121" cy="2741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5029C-00D1-E72E-E464-9287AA0ECF47}"/>
              </a:ext>
            </a:extLst>
          </p:cNvPr>
          <p:cNvSpPr txBox="1"/>
          <p:nvPr/>
        </p:nvSpPr>
        <p:spPr>
          <a:xfrm>
            <a:off x="1426782" y="3431738"/>
            <a:ext cx="90929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Some other domains that AWS provides services in , are 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DF2C1-9FEC-7DD4-E510-92657C2FE333}"/>
              </a:ext>
            </a:extLst>
          </p:cNvPr>
          <p:cNvSpPr txBox="1"/>
          <p:nvPr/>
        </p:nvSpPr>
        <p:spPr>
          <a:xfrm>
            <a:off x="1741714" y="6458856"/>
            <a:ext cx="1487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945F4-1D9B-53D0-F81A-B9B0334B6896}"/>
              </a:ext>
            </a:extLst>
          </p:cNvPr>
          <p:cNvSpPr txBox="1"/>
          <p:nvPr/>
        </p:nvSpPr>
        <p:spPr>
          <a:xfrm>
            <a:off x="5256362" y="64640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blockchain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2F65E-62BB-D0B6-EFFF-BC7F2ED21F8A}"/>
              </a:ext>
            </a:extLst>
          </p:cNvPr>
          <p:cNvSpPr txBox="1"/>
          <p:nvPr/>
        </p:nvSpPr>
        <p:spPr>
          <a:xfrm>
            <a:off x="8476891" y="64640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2387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7074-0302-F34F-AADC-8C696C7D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web application&#10;&#10;Description automatically generated">
            <a:extLst>
              <a:ext uri="{FF2B5EF4-FFF2-40B4-BE49-F238E27FC236}">
                <a16:creationId xmlns:a16="http://schemas.microsoft.com/office/drawing/2014/main" id="{5069C84B-3424-3223-8292-A0A05E043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" y="116076"/>
            <a:ext cx="11294059" cy="6625848"/>
          </a:xfrm>
        </p:spPr>
      </p:pic>
    </p:spTree>
    <p:extLst>
      <p:ext uri="{BB962C8B-B14F-4D97-AF65-F5344CB8AC3E}">
        <p14:creationId xmlns:p14="http://schemas.microsoft.com/office/powerpoint/2010/main" val="412244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8E54-87E6-30D6-BA18-C6C2782B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 Cost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E5E354-7B57-36C7-43BC-9EBFFD518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64" y="2007103"/>
            <a:ext cx="9032410" cy="3678238"/>
          </a:xfrm>
        </p:spPr>
      </p:pic>
    </p:spTree>
    <p:extLst>
      <p:ext uri="{BB962C8B-B14F-4D97-AF65-F5344CB8AC3E}">
        <p14:creationId xmlns:p14="http://schemas.microsoft.com/office/powerpoint/2010/main" val="10316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loud Computing Models Comparison">
            <a:extLst>
              <a:ext uri="{FF2B5EF4-FFF2-40B4-BE49-F238E27FC236}">
                <a16:creationId xmlns:a16="http://schemas.microsoft.com/office/drawing/2014/main" id="{3DA648F7-A623-C24E-CE63-77DF14CF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8561" y="457200"/>
            <a:ext cx="475487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49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79A2-12BD-C44B-CCC9-FBDECF66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End-to-End Serverless Web Application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ADBE4C6-D06A-712C-6EAB-470EBC12A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3557" y="1189830"/>
            <a:ext cx="7961495" cy="44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DA1F-B7CB-5065-4FC3-787E073C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5"/>
            <a:ext cx="10515600" cy="3619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/>
              <a:t>AWS Lambda</a:t>
            </a:r>
            <a:endParaRPr lang="en-US" sz="2400" b="1" dirty="0"/>
          </a:p>
        </p:txBody>
      </p:sp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5A8F71E-5582-A727-9994-5010683E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4" y="2856968"/>
            <a:ext cx="5135238" cy="288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F0418-7AFE-17AF-E7E0-9DD2333E9219}"/>
              </a:ext>
            </a:extLst>
          </p:cNvPr>
          <p:cNvSpPr txBox="1"/>
          <p:nvPr/>
        </p:nvSpPr>
        <p:spPr>
          <a:xfrm>
            <a:off x="342745" y="1293454"/>
            <a:ext cx="5111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mazonEmber"/>
              </a:rPr>
              <a:t>Compute service that runs your code in response to events and automatically manages the compute resources.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39B6B-D87C-0433-622E-85C8BEDB9BD1}"/>
              </a:ext>
            </a:extLst>
          </p:cNvPr>
          <p:cNvSpPr txBox="1"/>
          <p:nvPr/>
        </p:nvSpPr>
        <p:spPr>
          <a:xfrm>
            <a:off x="6594675" y="1296692"/>
            <a:ext cx="50044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cap="all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mazonEmberBold"/>
              </a:rPr>
              <a:t>FREE TIER OFFER DETAILS: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AmazonEmberBold"/>
              </a:rPr>
              <a:t>Always Free for</a:t>
            </a:r>
            <a:endParaRPr lang="en-US" dirty="0">
              <a:solidFill>
                <a:srgbClr val="333333"/>
              </a:solidFill>
              <a:latin typeface="AmazonEmber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1 million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 free requests per month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AmazonEmberBold"/>
              </a:rPr>
              <a:t>3.2 million 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mazonEmber"/>
              </a:rPr>
              <a:t>seconds of compute time per month</a:t>
            </a:r>
            <a:endParaRPr lang="en-US" b="0" i="0" dirty="0">
              <a:solidFill>
                <a:srgbClr val="333333"/>
              </a:solidFill>
              <a:effectLst/>
              <a:latin typeface="AmazonEmber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1DF98F-5ECB-6941-30A2-72D70D03DBCD}"/>
              </a:ext>
            </a:extLst>
          </p:cNvPr>
          <p:cNvSpPr txBox="1">
            <a:spLocks/>
          </p:cNvSpPr>
          <p:nvPr/>
        </p:nvSpPr>
        <p:spPr>
          <a:xfrm>
            <a:off x="342745" y="931467"/>
            <a:ext cx="4208424" cy="3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/>
              <a:t>Description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83B476-E4BA-6710-7375-5D3BB2342085}"/>
              </a:ext>
            </a:extLst>
          </p:cNvPr>
          <p:cNvSpPr txBox="1">
            <a:spLocks/>
          </p:cNvSpPr>
          <p:nvPr/>
        </p:nvSpPr>
        <p:spPr>
          <a:xfrm>
            <a:off x="6594675" y="931467"/>
            <a:ext cx="4208424" cy="3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/>
              <a:t>Pricing</a:t>
            </a:r>
            <a:endParaRPr lang="en-US" sz="2000" b="1" dirty="0"/>
          </a:p>
        </p:txBody>
      </p:sp>
      <p:pic>
        <p:nvPicPr>
          <p:cNvPr id="17" name="Content Placeholder 4" descr="A graphic of a dollar sign&#10;&#10;Description automatically generated">
            <a:extLst>
              <a:ext uri="{FF2B5EF4-FFF2-40B4-BE49-F238E27FC236}">
                <a16:creationId xmlns:a16="http://schemas.microsoft.com/office/drawing/2014/main" id="{02CE8C00-ECC6-F69C-F3DC-57C7B1EA3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4675" y="2856968"/>
            <a:ext cx="5147187" cy="2888571"/>
          </a:xfrm>
        </p:spPr>
      </p:pic>
    </p:spTree>
    <p:extLst>
      <p:ext uri="{BB962C8B-B14F-4D97-AF65-F5344CB8AC3E}">
        <p14:creationId xmlns:p14="http://schemas.microsoft.com/office/powerpoint/2010/main" val="426307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Rectangle 208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FBB3E-3C93-3B68-3621-645FCAEC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38" y="227493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Different Ways to Invoke Lambda Function</a:t>
            </a:r>
            <a:endParaRPr lang="en-US" sz="2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Understanding the Different Ways to Invoke Lambda Functions | AWS  Architecture Blog">
            <a:extLst>
              <a:ext uri="{FF2B5EF4-FFF2-40B4-BE49-F238E27FC236}">
                <a16:creationId xmlns:a16="http://schemas.microsoft.com/office/drawing/2014/main" id="{7028B01B-89A7-5A6A-2EFE-2ACA2B38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" b="6641"/>
          <a:stretch/>
        </p:blipFill>
        <p:spPr bwMode="auto">
          <a:xfrm>
            <a:off x="1149138" y="1966293"/>
            <a:ext cx="9893723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4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B50D-6B6C-F635-2A11-D6BC8E8A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946" y="2081980"/>
            <a:ext cx="3242836" cy="2454300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Bank Application On-Premise</a:t>
            </a:r>
          </a:p>
        </p:txBody>
      </p:sp>
      <p:pic>
        <p:nvPicPr>
          <p:cNvPr id="6" name="Content Placeholder 5" descr="A diagram of a computer&#10;&#10;Description automatically generated">
            <a:extLst>
              <a:ext uri="{FF2B5EF4-FFF2-40B4-BE49-F238E27FC236}">
                <a16:creationId xmlns:a16="http://schemas.microsoft.com/office/drawing/2014/main" id="{93544789-5BDF-0095-7C92-A3417DDF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6" y="558508"/>
            <a:ext cx="8366914" cy="55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4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C764-12F7-592F-7A0B-F63E75F1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Lambda</a:t>
            </a:r>
            <a:endParaRPr lang="en-US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DC75F29-F8E6-57F9-6230-0282273B5D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901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BE17E-1DA6-7821-A8BF-62A60128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much would it cost on On-premise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C06549-DB04-400E-DF8B-1CD23687C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64762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60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people around it&#10;&#10;Description automatically generated">
            <a:extLst>
              <a:ext uri="{FF2B5EF4-FFF2-40B4-BE49-F238E27FC236}">
                <a16:creationId xmlns:a16="http://schemas.microsoft.com/office/drawing/2014/main" id="{3B8B9E3F-0D95-2D19-5135-CB33A92B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214134"/>
            <a:ext cx="4825041" cy="3554262"/>
          </a:xfrm>
          <a:prstGeom prst="rect">
            <a:avLst/>
          </a:prstGeom>
        </p:spPr>
      </p:pic>
      <p:pic>
        <p:nvPicPr>
          <p:cNvPr id="5" name="Picture 4" descr="A computer with people around it&#10;&#10;Description automatically generated">
            <a:extLst>
              <a:ext uri="{FF2B5EF4-FFF2-40B4-BE49-F238E27FC236}">
                <a16:creationId xmlns:a16="http://schemas.microsoft.com/office/drawing/2014/main" id="{793E74A0-9E62-B80D-702C-6A13881A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41" y="7099"/>
            <a:ext cx="3358192" cy="41839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559E373-ECEC-C661-CCFC-D8930F4E874E}"/>
              </a:ext>
            </a:extLst>
          </p:cNvPr>
          <p:cNvSpPr/>
          <p:nvPr/>
        </p:nvSpPr>
        <p:spPr>
          <a:xfrm>
            <a:off x="4934857" y="2413000"/>
            <a:ext cx="2760452" cy="560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computer&#10;&#10;Description automatically generated">
            <a:extLst>
              <a:ext uri="{FF2B5EF4-FFF2-40B4-BE49-F238E27FC236}">
                <a16:creationId xmlns:a16="http://schemas.microsoft.com/office/drawing/2014/main" id="{384D4E5C-4EB1-1744-9BF4-DF1D0469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445" y="4970343"/>
            <a:ext cx="6943185" cy="1633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9793C-F5D0-724C-4B80-23D7419A493E}"/>
              </a:ext>
            </a:extLst>
          </p:cNvPr>
          <p:cNvSpPr txBox="1"/>
          <p:nvPr/>
        </p:nvSpPr>
        <p:spPr>
          <a:xfrm>
            <a:off x="1481894" y="4966350"/>
            <a:ext cx="156028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b="1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3100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406D3-DBD2-C049-F3C0-86F19BA5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3443439"/>
            <a:ext cx="4805996" cy="52253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Total Annual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183D-CE5C-F6E4-5AF8-80CB4F01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7" y="4681182"/>
            <a:ext cx="4805691" cy="654622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7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$205,384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D5BDB945-9C7C-80EF-174E-33AEBCB3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798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E881A4-A468-403A-9941-F8FFD5C6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F4598-6278-1C7B-DC57-6EFDAAFD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35" y="458038"/>
            <a:ext cx="3819808" cy="59419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168544-607B-491A-8601-3087D0FC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703" y="1"/>
            <a:ext cx="7423298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E638C-4DFD-3D07-0BB8-47C37F4D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627" y="2887339"/>
            <a:ext cx="5667269" cy="836633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alpha val="60000"/>
                  </a:schemeClr>
                </a:solidFill>
              </a:rPr>
              <a:t>Light Deployment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8076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655A9-622A-2CE7-EBC1-3127AFD3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AWS LAMBDA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A55763-5F71-DFA5-5136-490635BE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910859"/>
            <a:ext cx="11548872" cy="30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43FD-7802-441F-83A7-66A67893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05EC-C86E-D09B-63C0-13DD0605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119913"/>
            <a:ext cx="10909643" cy="6874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5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205,384 - 34.08 = </a:t>
            </a:r>
            <a:r>
              <a:rPr lang="en-US" sz="5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205,349.92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eport Add">
            <a:extLst>
              <a:ext uri="{FF2B5EF4-FFF2-40B4-BE49-F238E27FC236}">
                <a16:creationId xmlns:a16="http://schemas.microsoft.com/office/drawing/2014/main" id="{32D193EA-A7FA-5382-4102-7A3D7453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882" y="2084546"/>
            <a:ext cx="2155638" cy="21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7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4286D-2772-AC7B-B08F-A0670E6D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What we need to change to deploy Lambda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B4C8-1B6C-1209-0D57-A6FC8052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DDA4122-3224-4AE3-A363-4E60BD9DCA6A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39BA65C-AF2F-8B4C-AA77-41FF0FA24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84986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876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A2FD1-C227-9995-FBE3-3BE70204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Advantage of Lambda on Bank Application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7063-FDE2-0AC7-90A5-F4BE9B74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DDA4122-3224-4AE3-A363-4E60BD9DCA6A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673777B-DA32-B646-3A11-08679D585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51492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101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BFEEB-71B8-37F4-0AF1-83961861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Disadvantage of Lambda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F22042-9C5C-29D9-2F3C-D04C29158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38255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0139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3A84E-69EF-F3F7-0442-46C2F1AD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225" y="279400"/>
            <a:ext cx="5362576" cy="1892300"/>
          </a:xfrm>
        </p:spPr>
        <p:txBody>
          <a:bodyPr>
            <a:normAutofit/>
          </a:bodyPr>
          <a:lstStyle/>
          <a:p>
            <a:r>
              <a:rPr lang="en-US" sz="3100"/>
              <a:t>What we need to Consider about </a:t>
            </a:r>
            <a:br>
              <a:rPr lang="en-US" sz="3100"/>
            </a:br>
            <a:r>
              <a:rPr lang="en-US" sz="3100"/>
              <a:t>AWS LAMBDA with Spring Boot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6852DE3-533D-1F2E-DD7E-437B1B2C4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272958"/>
              </p:ext>
            </p:extLst>
          </p:nvPr>
        </p:nvGraphicFramePr>
        <p:xfrm>
          <a:off x="838200" y="2028825"/>
          <a:ext cx="10515600" cy="41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78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453DD-C765-665F-9DE4-59CB5229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 AWS architecture</a:t>
            </a:r>
          </a:p>
        </p:txBody>
      </p:sp>
      <p:pic>
        <p:nvPicPr>
          <p:cNvPr id="10" name="Picture 9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CCA13E-7745-679A-7A38-93C485A5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58" y="1966293"/>
            <a:ext cx="9472682" cy="4452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48CF9-6F05-A9E4-DCB7-70E2CEC6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DA4122-3224-4AE3-A363-4E60BD9DCA6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4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F8BC3-7228-2585-03F3-FB7EB160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4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ith a person with a smile on their head&#10;&#10;Description automatically generated">
            <a:extLst>
              <a:ext uri="{FF2B5EF4-FFF2-40B4-BE49-F238E27FC236}">
                <a16:creationId xmlns:a16="http://schemas.microsoft.com/office/drawing/2014/main" id="{08984487-CAB0-0425-2B01-BAB99F90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62" y="1211202"/>
            <a:ext cx="4429125" cy="3874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4AD96-077A-DE4A-7237-EDD62E50A907}"/>
              </a:ext>
            </a:extLst>
          </p:cNvPr>
          <p:cNvSpPr txBox="1"/>
          <p:nvPr/>
        </p:nvSpPr>
        <p:spPr>
          <a:xfrm>
            <a:off x="1437393" y="2654334"/>
            <a:ext cx="2340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/>
              <a:t>yes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B62734-B2F8-2404-A644-06B81CE9BD5D}"/>
              </a:ext>
            </a:extLst>
          </p:cNvPr>
          <p:cNvSpPr/>
          <p:nvPr/>
        </p:nvSpPr>
        <p:spPr>
          <a:xfrm>
            <a:off x="3639867" y="2833709"/>
            <a:ext cx="3278037" cy="833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89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D651-93FD-5979-EBC1-0E2AE5BB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3" y="288008"/>
            <a:ext cx="10515600" cy="440498"/>
          </a:xfrm>
        </p:spPr>
        <p:txBody>
          <a:bodyPr>
            <a:normAutofit/>
          </a:bodyPr>
          <a:lstStyle/>
          <a:p>
            <a:r>
              <a:rPr lang="en-US" sz="2400" dirty="0"/>
              <a:t>Demo – Serverless App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71A058-9E6B-C08D-8135-6FC882F7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5" y="1509311"/>
            <a:ext cx="9677535" cy="454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4EE061-600F-B84E-E629-F5C7F346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9311"/>
            <a:ext cx="5747184" cy="20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997FD-C967-E200-19BD-38268811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390398"/>
            <a:ext cx="4414848" cy="423766"/>
          </a:xfrm>
        </p:spPr>
        <p:txBody>
          <a:bodyPr anchor="b">
            <a:normAutofit/>
          </a:bodyPr>
          <a:lstStyle/>
          <a:p>
            <a:r>
              <a:rPr lang="en-US" sz="2400" b="1" dirty="0"/>
              <a:t>Important points of demo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loud Computing Models Comparison">
            <a:extLst>
              <a:ext uri="{FF2B5EF4-FFF2-40B4-BE49-F238E27FC236}">
                <a16:creationId xmlns:a16="http://schemas.microsoft.com/office/drawing/2014/main" id="{1D420445-BE8B-DCE7-5C13-4CCA8B83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" r="3" b="797"/>
          <a:stretch/>
        </p:blipFill>
        <p:spPr bwMode="auto">
          <a:xfrm>
            <a:off x="279143" y="299509"/>
            <a:ext cx="5221625" cy="62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E557-1F1B-1034-CD15-DDF0EA91B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093" y="1204562"/>
            <a:ext cx="5174069" cy="5653438"/>
          </a:xfrm>
        </p:spPr>
        <p:txBody>
          <a:bodyPr anchor="t">
            <a:noAutofit/>
          </a:bodyPr>
          <a:lstStyle/>
          <a:p>
            <a:r>
              <a:rPr lang="en-US" sz="1800" b="1" dirty="0">
                <a:solidFill>
                  <a:srgbClr val="00B050">
                    <a:alpha val="80000"/>
                  </a:srgbClr>
                </a:solidFill>
              </a:rPr>
              <a:t>Back-end Code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AWS Lambda Function</a:t>
            </a:r>
          </a:p>
          <a:p>
            <a:r>
              <a:rPr lang="en-US" sz="1800" b="1" dirty="0">
                <a:solidFill>
                  <a:srgbClr val="00B050">
                    <a:alpha val="80000"/>
                  </a:srgbClr>
                </a:solidFill>
              </a:rPr>
              <a:t>Front-end Code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AWS </a:t>
            </a:r>
            <a:r>
              <a:rPr lang="en-US" sz="1800" b="1" dirty="0" err="1">
                <a:solidFill>
                  <a:srgbClr val="00B0F0">
                    <a:alpha val="80000"/>
                  </a:srgbClr>
                </a:solidFill>
              </a:rPr>
              <a:t>CodeCommit</a:t>
            </a:r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 – A repository to store code (html, </a:t>
            </a:r>
            <a:r>
              <a:rPr lang="en-US" sz="1800" b="1" dirty="0" err="1">
                <a:solidFill>
                  <a:srgbClr val="00B0F0">
                    <a:alpha val="80000"/>
                  </a:srgbClr>
                </a:solidFill>
              </a:rPr>
              <a:t>css</a:t>
            </a:r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, </a:t>
            </a:r>
            <a:r>
              <a:rPr lang="en-US" sz="1800" b="1" dirty="0" err="1">
                <a:solidFill>
                  <a:srgbClr val="00B0F0">
                    <a:alpha val="80000"/>
                  </a:srgbClr>
                </a:solidFill>
              </a:rPr>
              <a:t>js</a:t>
            </a:r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, …)</a:t>
            </a:r>
          </a:p>
          <a:p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Security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Authentication</a:t>
            </a:r>
          </a:p>
          <a:p>
            <a:pPr lvl="2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AWS Cognito</a:t>
            </a:r>
          </a:p>
          <a:p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Rest API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Amazon </a:t>
            </a:r>
            <a:r>
              <a:rPr lang="en-US" sz="1800" b="1" dirty="0" err="1">
                <a:solidFill>
                  <a:srgbClr val="00B0F0">
                    <a:alpha val="80000"/>
                  </a:srgbClr>
                </a:solidFill>
              </a:rPr>
              <a:t>Api</a:t>
            </a:r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 Gateway</a:t>
            </a:r>
          </a:p>
          <a:p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DB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AWS DynamoDB</a:t>
            </a:r>
          </a:p>
          <a:p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Deploy Front-end app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AWS Amplify</a:t>
            </a:r>
          </a:p>
          <a:p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Monitor</a:t>
            </a:r>
          </a:p>
          <a:p>
            <a:pPr lvl="1"/>
            <a:r>
              <a:rPr lang="en-US" sz="1800" b="1" dirty="0">
                <a:solidFill>
                  <a:srgbClr val="00B0F0">
                    <a:alpha val="80000"/>
                  </a:srgbClr>
                </a:solidFill>
              </a:rPr>
              <a:t>AWS CloudWatch – Logging</a:t>
            </a:r>
          </a:p>
          <a:p>
            <a:endParaRPr lang="en-US" sz="1800" b="1" dirty="0">
              <a:solidFill>
                <a:schemeClr val="tx1">
                  <a:alpha val="80000"/>
                </a:schemeClr>
              </a:solidFill>
            </a:endParaRPr>
          </a:p>
          <a:p>
            <a:pPr lvl="3"/>
            <a:endParaRPr lang="en-US" b="1" dirty="0">
              <a:solidFill>
                <a:schemeClr val="tx1">
                  <a:alpha val="80000"/>
                </a:schemeClr>
              </a:solidFill>
            </a:endParaRPr>
          </a:p>
          <a:p>
            <a:pPr lvl="2"/>
            <a:endParaRPr lang="en-US" sz="1800" b="1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28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E31D-77F0-197C-5621-2B0897F1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lobe with a cloud and a logo">
            <a:extLst>
              <a:ext uri="{FF2B5EF4-FFF2-40B4-BE49-F238E27FC236}">
                <a16:creationId xmlns:a16="http://schemas.microsoft.com/office/drawing/2014/main" id="{616A7D56-25CD-3100-BBE1-8689E4F61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2" y="365125"/>
            <a:ext cx="11403895" cy="641469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52AA13-0154-45AE-2D2E-107C87F0C2AF}"/>
              </a:ext>
            </a:extLst>
          </p:cNvPr>
          <p:cNvSpPr txBox="1">
            <a:spLocks/>
          </p:cNvSpPr>
          <p:nvPr/>
        </p:nvSpPr>
        <p:spPr>
          <a:xfrm>
            <a:off x="1122830" y="3126742"/>
            <a:ext cx="2753134" cy="164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47327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w Angle View Of Clouds In Sky">
            <a:extLst>
              <a:ext uri="{FF2B5EF4-FFF2-40B4-BE49-F238E27FC236}">
                <a16:creationId xmlns:a16="http://schemas.microsoft.com/office/drawing/2014/main" id="{874A08AF-F498-E148-4906-E8FCE0A8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8" r="-1" b="-1"/>
          <a:stretch/>
        </p:blipFill>
        <p:spPr>
          <a:xfrm>
            <a:off x="3631741" y="10"/>
            <a:ext cx="8668492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A0B6C3-E5B3-EC0B-0887-D64CA7B8D20E}"/>
              </a:ext>
            </a:extLst>
          </p:cNvPr>
          <p:cNvSpPr txBox="1">
            <a:spLocks/>
          </p:cNvSpPr>
          <p:nvPr/>
        </p:nvSpPr>
        <p:spPr>
          <a:xfrm>
            <a:off x="8168640" y="3073162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/>
              <a:t>Traditional vs Cloud </a:t>
            </a:r>
            <a:endParaRPr lang="en-US" sz="4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6C4FC7-5D45-F82F-8D3A-2C64F5BD3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962984"/>
            <a:ext cx="10515600" cy="4351338"/>
          </a:xfrm>
        </p:spPr>
        <p:txBody>
          <a:bodyPr/>
          <a:lstStyle/>
          <a:p>
            <a:r>
              <a:rPr lang="en-US" sz="2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Scalability</a:t>
            </a:r>
            <a:endParaRPr lang="en-US" dirty="0"/>
          </a:p>
          <a:p>
            <a:r>
              <a:rPr lang="en-US" dirty="0"/>
              <a:t>Cost Efficiency</a:t>
            </a:r>
          </a:p>
          <a:p>
            <a:r>
              <a:rPr lang="en-US" sz="2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</a:p>
          <a:p>
            <a:r>
              <a:rPr lang="en-US" sz="2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</a:p>
          <a:p>
            <a:r>
              <a:rPr lang="en-US" sz="2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</a:p>
          <a:p>
            <a:r>
              <a:rPr lang="en-US" sz="2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</a:p>
          <a:p>
            <a:r>
              <a:rPr lang="en-US" sz="2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1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5C500-1ECF-E054-28D6-69DBC256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-apple-system"/>
              </a:rPr>
              <a:t>Drawbacks when using cloud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50945C-82EB-BB7C-9031-8C733C4C46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847396"/>
              </p:ext>
            </p:extLst>
          </p:nvPr>
        </p:nvGraphicFramePr>
        <p:xfrm>
          <a:off x="1093694" y="2755284"/>
          <a:ext cx="10260107" cy="271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921">
                  <a:extLst>
                    <a:ext uri="{9D8B030D-6E8A-4147-A177-3AD203B41FA5}">
                      <a16:colId xmlns:a16="http://schemas.microsoft.com/office/drawing/2014/main" val="2930008346"/>
                    </a:ext>
                  </a:extLst>
                </a:gridCol>
                <a:gridCol w="7754186">
                  <a:extLst>
                    <a:ext uri="{9D8B030D-6E8A-4147-A177-3AD203B41FA5}">
                      <a16:colId xmlns:a16="http://schemas.microsoft.com/office/drawing/2014/main" val="3441420400"/>
                    </a:ext>
                  </a:extLst>
                </a:gridCol>
              </a:tblGrid>
              <a:tr h="505667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Drawbacks</a:t>
                      </a:r>
                    </a:p>
                  </a:txBody>
                  <a:tcPr marL="114924" marR="114924" marT="57462" marB="57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Cloud Platform</a:t>
                      </a:r>
                    </a:p>
                  </a:txBody>
                  <a:tcPr marL="114924" marR="114924" marT="57462" marB="57462" anchor="ctr"/>
                </a:tc>
                <a:extLst>
                  <a:ext uri="{0D108BD9-81ED-4DB2-BD59-A6C34878D82A}">
                    <a16:rowId xmlns:a16="http://schemas.microsoft.com/office/drawing/2014/main" val="4000950839"/>
                  </a:ext>
                </a:extLst>
              </a:tr>
              <a:tr h="850440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 on Internet</a:t>
                      </a:r>
                      <a:endParaRPr lang="en-US" sz="2300"/>
                    </a:p>
                  </a:txBody>
                  <a:tcPr marL="114924" marR="114924" marT="57462" marB="57462"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Downtime or connectivity issues can disrupt access to applications and services.</a:t>
                      </a:r>
                      <a:endParaRPr lang="en-US" sz="2300"/>
                    </a:p>
                  </a:txBody>
                  <a:tcPr marL="114924" marR="114924" marT="57462" marB="57462"/>
                </a:tc>
                <a:extLst>
                  <a:ext uri="{0D108BD9-81ED-4DB2-BD59-A6C34878D82A}">
                    <a16:rowId xmlns:a16="http://schemas.microsoft.com/office/drawing/2014/main" val="3278223328"/>
                  </a:ext>
                </a:extLst>
              </a:tr>
              <a:tr h="850440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Security</a:t>
                      </a:r>
                      <a:endParaRPr lang="en-US" sz="2300"/>
                    </a:p>
                  </a:txBody>
                  <a:tcPr marL="114924" marR="114924" marT="57462" marB="57462"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Storing sensitive data off-site can raise concerns about data breaches or unauthorized access</a:t>
                      </a:r>
                      <a:endParaRPr lang="en-US" sz="2300"/>
                    </a:p>
                  </a:txBody>
                  <a:tcPr marL="114924" marR="114924" marT="57462" marB="57462"/>
                </a:tc>
                <a:extLst>
                  <a:ext uri="{0D108BD9-81ED-4DB2-BD59-A6C34878D82A}">
                    <a16:rowId xmlns:a16="http://schemas.microsoft.com/office/drawing/2014/main" val="313236737"/>
                  </a:ext>
                </a:extLst>
              </a:tr>
              <a:tr h="505667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Vendor Lock-In</a:t>
                      </a:r>
                      <a:endParaRPr lang="en-US" sz="2300"/>
                    </a:p>
                  </a:txBody>
                  <a:tcPr marL="114924" marR="114924" marT="57462" marB="57462"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 on a single provider.</a:t>
                      </a:r>
                      <a:endParaRPr lang="en-US" sz="2300"/>
                    </a:p>
                  </a:txBody>
                  <a:tcPr marL="114924" marR="114924" marT="57462" marB="57462"/>
                </a:tc>
                <a:extLst>
                  <a:ext uri="{0D108BD9-81ED-4DB2-BD59-A6C34878D82A}">
                    <a16:rowId xmlns:a16="http://schemas.microsoft.com/office/drawing/2014/main" val="168217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2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298309E-41FF-CA05-B9C2-E4ACAF43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Why should we choose AWS over other cloud services ?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36DDFB-A3CA-A122-CAE0-671C1CEC1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1- extensive service offerings</a:t>
            </a:r>
          </a:p>
          <a:p>
            <a:r>
              <a:rPr lang="en-US" sz="2000"/>
              <a:t>2- market leadership</a:t>
            </a:r>
          </a:p>
          <a:p>
            <a:r>
              <a:rPr lang="en-US" sz="2000"/>
              <a:t>3- Robust partner ecosystem</a:t>
            </a:r>
          </a:p>
          <a:p>
            <a:r>
              <a:rPr lang="en-US" sz="2000"/>
              <a:t>4- Advanced security features</a:t>
            </a:r>
            <a:endParaRPr lang="en-US" sz="2000" b="1"/>
          </a:p>
        </p:txBody>
      </p:sp>
      <p:pic>
        <p:nvPicPr>
          <p:cNvPr id="14" name="Picture 13" descr="A 3D pattern of ring shapes connected by lines">
            <a:extLst>
              <a:ext uri="{FF2B5EF4-FFF2-40B4-BE49-F238E27FC236}">
                <a16:creationId xmlns:a16="http://schemas.microsoft.com/office/drawing/2014/main" id="{0B6D1C5D-7B0C-0606-A62E-E667F937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1" r="4133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4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A1AF9-1FAF-FB5A-A8D7-DFEC9EF2497A}"/>
              </a:ext>
            </a:extLst>
          </p:cNvPr>
          <p:cNvSpPr txBox="1"/>
          <p:nvPr/>
        </p:nvSpPr>
        <p:spPr>
          <a:xfrm>
            <a:off x="4450" y="149250"/>
            <a:ext cx="54976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/>
              <a:t>What is AWS?</a:t>
            </a:r>
          </a:p>
        </p:txBody>
      </p:sp>
      <p:pic>
        <p:nvPicPr>
          <p:cNvPr id="5" name="Picture 4" descr="A cloud computing diagram with icons&#10;&#10;Description automatically generated">
            <a:extLst>
              <a:ext uri="{FF2B5EF4-FFF2-40B4-BE49-F238E27FC236}">
                <a16:creationId xmlns:a16="http://schemas.microsoft.com/office/drawing/2014/main" id="{8841A1E7-BF87-494A-474D-C8AA7153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" y="982424"/>
            <a:ext cx="9758449" cy="5870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70C94C-D678-3E48-D8EB-5AFAA64E9E84}"/>
              </a:ext>
            </a:extLst>
          </p:cNvPr>
          <p:cNvSpPr txBox="1"/>
          <p:nvPr/>
        </p:nvSpPr>
        <p:spPr>
          <a:xfrm>
            <a:off x="8627" y="1848928"/>
            <a:ext cx="3577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Secure cloud computing platform ​</a:t>
            </a:r>
          </a:p>
        </p:txBody>
      </p:sp>
      <p:pic>
        <p:nvPicPr>
          <p:cNvPr id="8" name="Picture 7" descr="A black and white image of a tablet and a credit card&#10;&#10;Description automatically generated">
            <a:extLst>
              <a:ext uri="{FF2B5EF4-FFF2-40B4-BE49-F238E27FC236}">
                <a16:creationId xmlns:a16="http://schemas.microsoft.com/office/drawing/2014/main" id="{8C13DDEF-C856-9B03-8D31-3019EBF5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88" y="1976527"/>
            <a:ext cx="2796216" cy="205668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55C2768-635B-CC6B-784E-69EAC3DF721B}"/>
              </a:ext>
            </a:extLst>
          </p:cNvPr>
          <p:cNvSpPr/>
          <p:nvPr/>
        </p:nvSpPr>
        <p:spPr>
          <a:xfrm>
            <a:off x="7057571" y="2521857"/>
            <a:ext cx="1984075" cy="488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6998C-71C1-ABD1-7311-C8577DB17C15}"/>
              </a:ext>
            </a:extLst>
          </p:cNvPr>
          <p:cNvSpPr txBox="1"/>
          <p:nvPr/>
        </p:nvSpPr>
        <p:spPr>
          <a:xfrm>
            <a:off x="6900106" y="2144280"/>
            <a:ext cx="2302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Pay-as-you-go model</a:t>
            </a:r>
          </a:p>
        </p:txBody>
      </p:sp>
    </p:spTree>
    <p:extLst>
      <p:ext uri="{BB962C8B-B14F-4D97-AF65-F5344CB8AC3E}">
        <p14:creationId xmlns:p14="http://schemas.microsoft.com/office/powerpoint/2010/main" val="215142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E615-B8E1-4277-36EB-746C8BDF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94" y="605361"/>
            <a:ext cx="11476410" cy="8381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/>
              <a:t>The </a:t>
            </a:r>
            <a:r>
              <a:rPr lang="en-US" sz="4400" err="1"/>
              <a:t>aws</a:t>
            </a:r>
            <a:r>
              <a:rPr lang="en-US" sz="4400"/>
              <a:t> services support the app development process from start to finish</a:t>
            </a: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70D91F28-3697-1B6B-C3F3-E9E706CC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2" y="2554677"/>
            <a:ext cx="11073261" cy="40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DE1A7-829D-1337-DAA4-210D792C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2" y="118885"/>
            <a:ext cx="9846873" cy="3299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1B79F-2F67-2A16-D811-31C0DEEE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14" y="3569719"/>
            <a:ext cx="9836808" cy="315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DBD46-3BEE-BFFE-D1DD-F34F62A4ACC0}"/>
              </a:ext>
            </a:extLst>
          </p:cNvPr>
          <p:cNvSpPr txBox="1"/>
          <p:nvPr/>
        </p:nvSpPr>
        <p:spPr>
          <a:xfrm>
            <a:off x="10214428" y="235857"/>
            <a:ext cx="18505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Popular service: 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ea typeface="+mn-lt"/>
                <a:cs typeface="+mn-lt"/>
              </a:rPr>
              <a:t>amazone</a:t>
            </a:r>
            <a:r>
              <a:rPr lang="en-US" dirty="0">
                <a:ea typeface="+mn-lt"/>
                <a:cs typeface="+mn-lt"/>
              </a:rPr>
              <a:t> s3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Ebs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s3 glacier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ea typeface="+mn-lt"/>
                <a:cs typeface="+mn-lt"/>
              </a:rPr>
              <a:t>elastik</a:t>
            </a:r>
            <a:r>
              <a:rPr lang="en-US" dirty="0">
                <a:ea typeface="+mn-lt"/>
                <a:cs typeface="+mn-lt"/>
              </a:rPr>
              <a:t> file storage</a:t>
            </a:r>
          </a:p>
          <a:p>
            <a:pPr marL="285750" indent="-285750">
              <a:buFont typeface="Calibri"/>
              <a:buChar char="-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9ABE0-24AC-C8C0-9332-E8E918510CDD}"/>
              </a:ext>
            </a:extLst>
          </p:cNvPr>
          <p:cNvSpPr txBox="1"/>
          <p:nvPr/>
        </p:nvSpPr>
        <p:spPr>
          <a:xfrm>
            <a:off x="9998767" y="3571403"/>
            <a:ext cx="20806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Popular service: 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ea typeface="+mn-lt"/>
                <a:cs typeface="+mn-lt"/>
              </a:rPr>
              <a:t>amazone</a:t>
            </a:r>
            <a:r>
              <a:rPr lang="en-US">
                <a:ea typeface="+mn-lt"/>
                <a:cs typeface="+mn-lt"/>
              </a:rPr>
              <a:t> RDS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DynamoDB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Redshift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556</Words>
  <Application>Microsoft Macintosh PowerPoint</Application>
  <PresentationFormat>Widescreen</PresentationFormat>
  <Paragraphs>135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-apple-system</vt:lpstr>
      <vt:lpstr>AmazonEmber</vt:lpstr>
      <vt:lpstr>AmazonEmberBold</vt:lpstr>
      <vt:lpstr>Aptos</vt:lpstr>
      <vt:lpstr>Aptos Display</vt:lpstr>
      <vt:lpstr>Arial</vt:lpstr>
      <vt:lpstr>Calibri</vt:lpstr>
      <vt:lpstr>Franklin Gothic Demi Cond</vt:lpstr>
      <vt:lpstr>Wingdings</vt:lpstr>
      <vt:lpstr>Office Theme</vt:lpstr>
      <vt:lpstr>Amazon Web Service</vt:lpstr>
      <vt:lpstr>PowerPoint Presentation</vt:lpstr>
      <vt:lpstr>PowerPoint Presentation</vt:lpstr>
      <vt:lpstr>PowerPoint Presentation</vt:lpstr>
      <vt:lpstr>Drawbacks when using cloud</vt:lpstr>
      <vt:lpstr>Why should we choose AWS over other cloud services ?</vt:lpstr>
      <vt:lpstr>PowerPoint Presentation</vt:lpstr>
      <vt:lpstr>The aws services support the app development process from start to finish</vt:lpstr>
      <vt:lpstr>PowerPoint Presentation</vt:lpstr>
      <vt:lpstr>PowerPoint Presentation</vt:lpstr>
      <vt:lpstr>PowerPoint Presentation</vt:lpstr>
      <vt:lpstr>On-Premise Cost</vt:lpstr>
      <vt:lpstr>PowerPoint Presentation</vt:lpstr>
      <vt:lpstr>End-to-End Serverless Web Application</vt:lpstr>
      <vt:lpstr>AWS Lambda</vt:lpstr>
      <vt:lpstr>Different Ways to Invoke Lambda Function</vt:lpstr>
      <vt:lpstr>Bank Application On-Premise</vt:lpstr>
      <vt:lpstr>AWS Lambda</vt:lpstr>
      <vt:lpstr>How much would it cost on On-premise</vt:lpstr>
      <vt:lpstr>Total Annual Cost</vt:lpstr>
      <vt:lpstr>Light Deployment Architecture</vt:lpstr>
      <vt:lpstr>AWS LAMBDA</vt:lpstr>
      <vt:lpstr>Profit</vt:lpstr>
      <vt:lpstr>What we need to change to deploy Lambda</vt:lpstr>
      <vt:lpstr>Advantage of Lambda on Bank Application</vt:lpstr>
      <vt:lpstr>Disadvantage of Lambda</vt:lpstr>
      <vt:lpstr>What we need to Consider about  AWS LAMBDA with Spring Boot</vt:lpstr>
      <vt:lpstr>Full AWS architecture</vt:lpstr>
      <vt:lpstr>Demo</vt:lpstr>
      <vt:lpstr>Demo – Serverless App</vt:lpstr>
      <vt:lpstr>Important points of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Van Duy Nguyen</dc:creator>
  <cp:lastModifiedBy>Van Duy Nguyen</cp:lastModifiedBy>
  <cp:revision>61</cp:revision>
  <dcterms:created xsi:type="dcterms:W3CDTF">2024-07-16T03:12:17Z</dcterms:created>
  <dcterms:modified xsi:type="dcterms:W3CDTF">2024-07-17T17:46:26Z</dcterms:modified>
</cp:coreProperties>
</file>